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CCFF33"/>
    <a:srgbClr val="CCFF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7" d="100"/>
          <a:sy n="77" d="100"/>
        </p:scale>
        <p:origin x="-1176" y="-15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77BE10-C656-4A3C-A30B-EAC73167C419}" type="doc">
      <dgm:prSet loTypeId="urn:microsoft.com/office/officeart/2005/8/layout/pyramid2" loCatId="list" qsTypeId="urn:microsoft.com/office/officeart/2005/8/quickstyle/simple1" qsCatId="simple" csTypeId="urn:microsoft.com/office/officeart/2005/8/colors/accent0_3" csCatId="mainScheme" phldr="1"/>
      <dgm:spPr/>
      <dgm:t>
        <a:bodyPr/>
        <a:lstStyle/>
        <a:p>
          <a:endParaRPr lang="ru-RU"/>
        </a:p>
      </dgm:t>
    </dgm:pt>
    <dgm:pt modelId="{C531F4A6-E841-421E-850D-D76E8606C630}">
      <dgm:prSet phldrT="[Текст]"/>
      <dgm:spPr/>
      <dgm:t>
        <a:bodyPr/>
        <a:lstStyle/>
        <a:p>
          <a:r>
            <a:rPr lang="ru-RU" dirty="0" smtClean="0"/>
            <a:t>чиновники</a:t>
          </a:r>
          <a:endParaRPr lang="ru-RU" dirty="0"/>
        </a:p>
      </dgm:t>
    </dgm:pt>
    <dgm:pt modelId="{3F2AA6C0-517B-4D86-B457-C71859020068}" type="parTrans" cxnId="{3CCC5324-4884-4F7E-A9FB-8798DB440155}">
      <dgm:prSet/>
      <dgm:spPr/>
      <dgm:t>
        <a:bodyPr/>
        <a:lstStyle/>
        <a:p>
          <a:endParaRPr lang="ru-RU"/>
        </a:p>
      </dgm:t>
    </dgm:pt>
    <dgm:pt modelId="{61F0FF59-43EC-49F0-96E8-69559439A3CC}" type="sibTrans" cxnId="{3CCC5324-4884-4F7E-A9FB-8798DB440155}">
      <dgm:prSet/>
      <dgm:spPr/>
      <dgm:t>
        <a:bodyPr/>
        <a:lstStyle/>
        <a:p>
          <a:endParaRPr lang="ru-RU"/>
        </a:p>
      </dgm:t>
    </dgm:pt>
    <dgm:pt modelId="{B57274F9-B639-4481-A16F-54C79A1E3B27}">
      <dgm:prSet phldrT="[Текст]"/>
      <dgm:spPr/>
      <dgm:t>
        <a:bodyPr/>
        <a:lstStyle/>
        <a:p>
          <a:r>
            <a:rPr lang="ru-RU" dirty="0" smtClean="0"/>
            <a:t>Криминальный бизнес</a:t>
          </a:r>
          <a:endParaRPr lang="ru-RU" dirty="0"/>
        </a:p>
      </dgm:t>
    </dgm:pt>
    <dgm:pt modelId="{3D80FACC-C92E-4A3B-B6C6-908464023708}" type="parTrans" cxnId="{685E04D6-F5EE-4AE1-857C-B9BB3BB92FEF}">
      <dgm:prSet/>
      <dgm:spPr/>
      <dgm:t>
        <a:bodyPr/>
        <a:lstStyle/>
        <a:p>
          <a:endParaRPr lang="ru-RU"/>
        </a:p>
      </dgm:t>
    </dgm:pt>
    <dgm:pt modelId="{8CAF5299-C740-4322-8429-A5F58549A6DC}" type="sibTrans" cxnId="{685E04D6-F5EE-4AE1-857C-B9BB3BB92FEF}">
      <dgm:prSet/>
      <dgm:spPr/>
      <dgm:t>
        <a:bodyPr/>
        <a:lstStyle/>
        <a:p>
          <a:endParaRPr lang="ru-RU"/>
        </a:p>
      </dgm:t>
    </dgm:pt>
    <dgm:pt modelId="{64DA734E-5AD3-4BFE-8C50-BB9D6E600DB7}">
      <dgm:prSet phldrT="[Текст]"/>
      <dgm:spPr/>
      <dgm:t>
        <a:bodyPr/>
        <a:lstStyle/>
        <a:p>
          <a:r>
            <a:rPr lang="ru-RU" dirty="0" smtClean="0"/>
            <a:t>Организованная преступность</a:t>
          </a:r>
          <a:endParaRPr lang="ru-RU" dirty="0"/>
        </a:p>
      </dgm:t>
    </dgm:pt>
    <dgm:pt modelId="{001C8931-4127-444E-8469-39D688843C78}" type="parTrans" cxnId="{468A1108-21CD-4C93-8B28-A1F878561333}">
      <dgm:prSet/>
      <dgm:spPr/>
      <dgm:t>
        <a:bodyPr/>
        <a:lstStyle/>
        <a:p>
          <a:endParaRPr lang="ru-RU"/>
        </a:p>
      </dgm:t>
    </dgm:pt>
    <dgm:pt modelId="{C061EAD5-C1AE-4AD4-A09F-47D4B1A1A9CD}" type="sibTrans" cxnId="{468A1108-21CD-4C93-8B28-A1F878561333}">
      <dgm:prSet/>
      <dgm:spPr/>
      <dgm:t>
        <a:bodyPr/>
        <a:lstStyle/>
        <a:p>
          <a:endParaRPr lang="ru-RU"/>
        </a:p>
      </dgm:t>
    </dgm:pt>
    <dgm:pt modelId="{A7672C78-91C7-4D56-AEBE-55AD5DD40723}">
      <dgm:prSet/>
      <dgm:spPr/>
      <dgm:t>
        <a:bodyPr/>
        <a:lstStyle/>
        <a:p>
          <a:r>
            <a:rPr lang="ru-RU" b="1" i="1" dirty="0" smtClean="0">
              <a:solidFill>
                <a:srgbClr val="FF0000"/>
              </a:solidFill>
            </a:rPr>
            <a:t>железный  треугольник</a:t>
          </a:r>
          <a:endParaRPr lang="ru-RU" b="1" i="1" dirty="0">
            <a:solidFill>
              <a:srgbClr val="FF0000"/>
            </a:solidFill>
          </a:endParaRPr>
        </a:p>
      </dgm:t>
    </dgm:pt>
    <dgm:pt modelId="{3D34909A-5638-4EA5-9C41-B2AEDFA4E8B3}" type="parTrans" cxnId="{7FAD9079-8DE9-48D1-B281-1D23E509986B}">
      <dgm:prSet/>
      <dgm:spPr/>
      <dgm:t>
        <a:bodyPr/>
        <a:lstStyle/>
        <a:p>
          <a:endParaRPr lang="ru-RU"/>
        </a:p>
      </dgm:t>
    </dgm:pt>
    <dgm:pt modelId="{CFFB39CF-D163-450E-81DA-FA0BE226B744}" type="sibTrans" cxnId="{7FAD9079-8DE9-48D1-B281-1D23E509986B}">
      <dgm:prSet/>
      <dgm:spPr/>
      <dgm:t>
        <a:bodyPr/>
        <a:lstStyle/>
        <a:p>
          <a:endParaRPr lang="ru-RU"/>
        </a:p>
      </dgm:t>
    </dgm:pt>
    <dgm:pt modelId="{9BD650CE-3013-4649-A1EC-BA9ED8BF9652}">
      <dgm:prSet/>
      <dgm:spPr/>
      <dgm:t>
        <a:bodyPr/>
        <a:lstStyle/>
        <a:p>
          <a:r>
            <a:rPr lang="ru-RU" dirty="0" smtClean="0">
              <a:solidFill>
                <a:srgbClr val="FF0000"/>
              </a:solidFill>
            </a:rPr>
            <a:t>Мафия</a:t>
          </a:r>
        </a:p>
        <a:p>
          <a:endParaRPr lang="ru-RU" dirty="0"/>
        </a:p>
      </dgm:t>
    </dgm:pt>
    <dgm:pt modelId="{564A1FF4-7D63-4A05-82C4-5816D990946D}" type="parTrans" cxnId="{B7A81D61-A28F-4EAC-9EAA-43C5A95C56C1}">
      <dgm:prSet/>
      <dgm:spPr/>
      <dgm:t>
        <a:bodyPr/>
        <a:lstStyle/>
        <a:p>
          <a:endParaRPr lang="ru-RU"/>
        </a:p>
      </dgm:t>
    </dgm:pt>
    <dgm:pt modelId="{913F5254-B0BD-428A-862F-541E72DFBB77}" type="sibTrans" cxnId="{B7A81D61-A28F-4EAC-9EAA-43C5A95C56C1}">
      <dgm:prSet/>
      <dgm:spPr/>
      <dgm:t>
        <a:bodyPr/>
        <a:lstStyle/>
        <a:p>
          <a:endParaRPr lang="ru-RU"/>
        </a:p>
      </dgm:t>
    </dgm:pt>
    <dgm:pt modelId="{FB4DC09D-59FD-432E-91BC-056BA2CA7FB7}" type="pres">
      <dgm:prSet presAssocID="{7677BE10-C656-4A3C-A30B-EAC73167C419}" presName="compositeShape" presStyleCnt="0">
        <dgm:presLayoutVars>
          <dgm:dir/>
          <dgm:resizeHandles/>
        </dgm:presLayoutVars>
      </dgm:prSet>
      <dgm:spPr/>
      <dgm:t>
        <a:bodyPr/>
        <a:lstStyle/>
        <a:p>
          <a:endParaRPr lang="ru-RU"/>
        </a:p>
      </dgm:t>
    </dgm:pt>
    <dgm:pt modelId="{0BB1441F-B9FB-4C8B-A86D-F0741F6CB0E6}" type="pres">
      <dgm:prSet presAssocID="{7677BE10-C656-4A3C-A30B-EAC73167C419}" presName="pyramid" presStyleLbl="node1" presStyleIdx="0" presStyleCnt="1"/>
      <dgm:spPr/>
    </dgm:pt>
    <dgm:pt modelId="{547CFBD1-41E6-41FE-919A-B61DA4134191}" type="pres">
      <dgm:prSet presAssocID="{7677BE10-C656-4A3C-A30B-EAC73167C419}" presName="theList" presStyleCnt="0"/>
      <dgm:spPr/>
    </dgm:pt>
    <dgm:pt modelId="{A6F10732-4CAA-407D-B304-387C8F64E9C7}" type="pres">
      <dgm:prSet presAssocID="{C531F4A6-E841-421E-850D-D76E8606C630}" presName="aNode" presStyleLbl="fgAcc1" presStyleIdx="0" presStyleCnt="5" custLinFactY="-35840" custLinFactNeighborX="-50784" custLinFactNeighborY="-100000">
        <dgm:presLayoutVars>
          <dgm:bulletEnabled val="1"/>
        </dgm:presLayoutVars>
      </dgm:prSet>
      <dgm:spPr/>
      <dgm:t>
        <a:bodyPr/>
        <a:lstStyle/>
        <a:p>
          <a:endParaRPr lang="ru-RU"/>
        </a:p>
      </dgm:t>
    </dgm:pt>
    <dgm:pt modelId="{41B6956C-EC85-4E69-918D-4CE478745EF7}" type="pres">
      <dgm:prSet presAssocID="{C531F4A6-E841-421E-850D-D76E8606C630}" presName="aSpace" presStyleCnt="0"/>
      <dgm:spPr/>
    </dgm:pt>
    <dgm:pt modelId="{098DF10B-68BA-4EC4-9B90-BE3AE9EDE57E}" type="pres">
      <dgm:prSet presAssocID="{B57274F9-B639-4481-A16F-54C79A1E3B27}" presName="aNode" presStyleLbl="fgAcc1" presStyleIdx="1" presStyleCnt="5" custLinFactX="-12406" custLinFactY="254330" custLinFactNeighborX="-100000" custLinFactNeighborY="300000">
        <dgm:presLayoutVars>
          <dgm:bulletEnabled val="1"/>
        </dgm:presLayoutVars>
      </dgm:prSet>
      <dgm:spPr/>
      <dgm:t>
        <a:bodyPr/>
        <a:lstStyle/>
        <a:p>
          <a:endParaRPr lang="ru-RU"/>
        </a:p>
      </dgm:t>
    </dgm:pt>
    <dgm:pt modelId="{89A7FB5A-5ED8-41E2-8793-DDB173E3EF4F}" type="pres">
      <dgm:prSet presAssocID="{B57274F9-B639-4481-A16F-54C79A1E3B27}" presName="aSpace" presStyleCnt="0"/>
      <dgm:spPr/>
    </dgm:pt>
    <dgm:pt modelId="{1EF3D3E2-73BA-470D-B5C0-AF5B2B2889EF}" type="pres">
      <dgm:prSet presAssocID="{64DA734E-5AD3-4BFE-8C50-BB9D6E600DB7}" presName="aNode" presStyleLbl="fgAcc1" presStyleIdx="2" presStyleCnt="5" custLinFactY="171328" custLinFactNeighborX="40975" custLinFactNeighborY="200000">
        <dgm:presLayoutVars>
          <dgm:bulletEnabled val="1"/>
        </dgm:presLayoutVars>
      </dgm:prSet>
      <dgm:spPr/>
      <dgm:t>
        <a:bodyPr/>
        <a:lstStyle/>
        <a:p>
          <a:endParaRPr lang="ru-RU"/>
        </a:p>
      </dgm:t>
    </dgm:pt>
    <dgm:pt modelId="{7432B23F-0946-4103-B3DB-95B6BCDBD0A3}" type="pres">
      <dgm:prSet presAssocID="{64DA734E-5AD3-4BFE-8C50-BB9D6E600DB7}" presName="aSpace" presStyleCnt="0"/>
      <dgm:spPr/>
    </dgm:pt>
    <dgm:pt modelId="{71EF34FB-0957-407D-9CC7-967F7568CD07}" type="pres">
      <dgm:prSet presAssocID="{A7672C78-91C7-4D56-AEBE-55AD5DD40723}" presName="aNode" presStyleLbl="fgAcc1" presStyleIdx="3" presStyleCnt="5" custLinFactY="-201637" custLinFactNeighborX="40975" custLinFactNeighborY="-300000">
        <dgm:presLayoutVars>
          <dgm:bulletEnabled val="1"/>
        </dgm:presLayoutVars>
      </dgm:prSet>
      <dgm:spPr/>
      <dgm:t>
        <a:bodyPr/>
        <a:lstStyle/>
        <a:p>
          <a:endParaRPr lang="ru-RU"/>
        </a:p>
      </dgm:t>
    </dgm:pt>
    <dgm:pt modelId="{C2C0925B-7FC0-4F64-B9BF-051C221DCCD8}" type="pres">
      <dgm:prSet presAssocID="{A7672C78-91C7-4D56-AEBE-55AD5DD40723}" presName="aSpace" presStyleCnt="0"/>
      <dgm:spPr/>
    </dgm:pt>
    <dgm:pt modelId="{696A4E27-B590-4A4D-8508-7F1F7D00DE11}" type="pres">
      <dgm:prSet presAssocID="{9BD650CE-3013-4649-A1EC-BA9ED8BF9652}" presName="aNode" presStyleLbl="fgAcc1" presStyleIdx="4" presStyleCnt="5" custScaleX="44086" custScaleY="107833" custLinFactX="-19378" custLinFactY="-300000" custLinFactNeighborX="-100000" custLinFactNeighborY="-301360">
        <dgm:presLayoutVars>
          <dgm:bulletEnabled val="1"/>
        </dgm:presLayoutVars>
      </dgm:prSet>
      <dgm:spPr/>
      <dgm:t>
        <a:bodyPr/>
        <a:lstStyle/>
        <a:p>
          <a:endParaRPr lang="ru-RU"/>
        </a:p>
      </dgm:t>
    </dgm:pt>
    <dgm:pt modelId="{4CDCB1A1-8B57-4EE0-8BF3-F4D67ECA5702}" type="pres">
      <dgm:prSet presAssocID="{9BD650CE-3013-4649-A1EC-BA9ED8BF9652}" presName="aSpace" presStyleCnt="0"/>
      <dgm:spPr/>
    </dgm:pt>
  </dgm:ptLst>
  <dgm:cxnLst>
    <dgm:cxn modelId="{D16A72EE-E406-4267-8BEC-16A2247A8441}" type="presOf" srcId="{B57274F9-B639-4481-A16F-54C79A1E3B27}" destId="{098DF10B-68BA-4EC4-9B90-BE3AE9EDE57E}" srcOrd="0" destOrd="0" presId="urn:microsoft.com/office/officeart/2005/8/layout/pyramid2"/>
    <dgm:cxn modelId="{CCD6B4AE-D3F7-4F19-81E5-6652F88AB502}" type="presOf" srcId="{A7672C78-91C7-4D56-AEBE-55AD5DD40723}" destId="{71EF34FB-0957-407D-9CC7-967F7568CD07}" srcOrd="0" destOrd="0" presId="urn:microsoft.com/office/officeart/2005/8/layout/pyramid2"/>
    <dgm:cxn modelId="{DAC7C401-BBE9-4961-A19F-6B40C47FC667}" type="presOf" srcId="{C531F4A6-E841-421E-850D-D76E8606C630}" destId="{A6F10732-4CAA-407D-B304-387C8F64E9C7}" srcOrd="0" destOrd="0" presId="urn:microsoft.com/office/officeart/2005/8/layout/pyramid2"/>
    <dgm:cxn modelId="{B7A81D61-A28F-4EAC-9EAA-43C5A95C56C1}" srcId="{7677BE10-C656-4A3C-A30B-EAC73167C419}" destId="{9BD650CE-3013-4649-A1EC-BA9ED8BF9652}" srcOrd="4" destOrd="0" parTransId="{564A1FF4-7D63-4A05-82C4-5816D990946D}" sibTransId="{913F5254-B0BD-428A-862F-541E72DFBB77}"/>
    <dgm:cxn modelId="{3CCC5324-4884-4F7E-A9FB-8798DB440155}" srcId="{7677BE10-C656-4A3C-A30B-EAC73167C419}" destId="{C531F4A6-E841-421E-850D-D76E8606C630}" srcOrd="0" destOrd="0" parTransId="{3F2AA6C0-517B-4D86-B457-C71859020068}" sibTransId="{61F0FF59-43EC-49F0-96E8-69559439A3CC}"/>
    <dgm:cxn modelId="{22EE2991-ADE0-4479-8F8E-29ACE9E03D07}" type="presOf" srcId="{7677BE10-C656-4A3C-A30B-EAC73167C419}" destId="{FB4DC09D-59FD-432E-91BC-056BA2CA7FB7}" srcOrd="0" destOrd="0" presId="urn:microsoft.com/office/officeart/2005/8/layout/pyramid2"/>
    <dgm:cxn modelId="{685E04D6-F5EE-4AE1-857C-B9BB3BB92FEF}" srcId="{7677BE10-C656-4A3C-A30B-EAC73167C419}" destId="{B57274F9-B639-4481-A16F-54C79A1E3B27}" srcOrd="1" destOrd="0" parTransId="{3D80FACC-C92E-4A3B-B6C6-908464023708}" sibTransId="{8CAF5299-C740-4322-8429-A5F58549A6DC}"/>
    <dgm:cxn modelId="{468A1108-21CD-4C93-8B28-A1F878561333}" srcId="{7677BE10-C656-4A3C-A30B-EAC73167C419}" destId="{64DA734E-5AD3-4BFE-8C50-BB9D6E600DB7}" srcOrd="2" destOrd="0" parTransId="{001C8931-4127-444E-8469-39D688843C78}" sibTransId="{C061EAD5-C1AE-4AD4-A09F-47D4B1A1A9CD}"/>
    <dgm:cxn modelId="{7FAD9079-8DE9-48D1-B281-1D23E509986B}" srcId="{7677BE10-C656-4A3C-A30B-EAC73167C419}" destId="{A7672C78-91C7-4D56-AEBE-55AD5DD40723}" srcOrd="3" destOrd="0" parTransId="{3D34909A-5638-4EA5-9C41-B2AEDFA4E8B3}" sibTransId="{CFFB39CF-D163-450E-81DA-FA0BE226B744}"/>
    <dgm:cxn modelId="{06F3E52C-3477-443C-9459-E6B477F289FC}" type="presOf" srcId="{9BD650CE-3013-4649-A1EC-BA9ED8BF9652}" destId="{696A4E27-B590-4A4D-8508-7F1F7D00DE11}" srcOrd="0" destOrd="0" presId="urn:microsoft.com/office/officeart/2005/8/layout/pyramid2"/>
    <dgm:cxn modelId="{DF674FDC-30DC-44B9-8240-B60D3142BDED}" type="presOf" srcId="{64DA734E-5AD3-4BFE-8C50-BB9D6E600DB7}" destId="{1EF3D3E2-73BA-470D-B5C0-AF5B2B2889EF}" srcOrd="0" destOrd="0" presId="urn:microsoft.com/office/officeart/2005/8/layout/pyramid2"/>
    <dgm:cxn modelId="{1E5B97E1-1F9E-4220-9919-6038849EDF38}" type="presParOf" srcId="{FB4DC09D-59FD-432E-91BC-056BA2CA7FB7}" destId="{0BB1441F-B9FB-4C8B-A86D-F0741F6CB0E6}" srcOrd="0" destOrd="0" presId="urn:microsoft.com/office/officeart/2005/8/layout/pyramid2"/>
    <dgm:cxn modelId="{464DCE3B-00FA-4678-A982-04EB92DBD44D}" type="presParOf" srcId="{FB4DC09D-59FD-432E-91BC-056BA2CA7FB7}" destId="{547CFBD1-41E6-41FE-919A-B61DA4134191}" srcOrd="1" destOrd="0" presId="urn:microsoft.com/office/officeart/2005/8/layout/pyramid2"/>
    <dgm:cxn modelId="{C1EAB758-A419-4C1B-BE7F-66F178869EE3}" type="presParOf" srcId="{547CFBD1-41E6-41FE-919A-B61DA4134191}" destId="{A6F10732-4CAA-407D-B304-387C8F64E9C7}" srcOrd="0" destOrd="0" presId="urn:microsoft.com/office/officeart/2005/8/layout/pyramid2"/>
    <dgm:cxn modelId="{F82ECD3C-DCFF-4314-A83D-CB8DD1EF4C4D}" type="presParOf" srcId="{547CFBD1-41E6-41FE-919A-B61DA4134191}" destId="{41B6956C-EC85-4E69-918D-4CE478745EF7}" srcOrd="1" destOrd="0" presId="urn:microsoft.com/office/officeart/2005/8/layout/pyramid2"/>
    <dgm:cxn modelId="{912DDD57-CBB5-4933-A9AD-ED278A75CF49}" type="presParOf" srcId="{547CFBD1-41E6-41FE-919A-B61DA4134191}" destId="{098DF10B-68BA-4EC4-9B90-BE3AE9EDE57E}" srcOrd="2" destOrd="0" presId="urn:microsoft.com/office/officeart/2005/8/layout/pyramid2"/>
    <dgm:cxn modelId="{96E3D64F-EB9F-446E-99CE-14E5ACB77F26}" type="presParOf" srcId="{547CFBD1-41E6-41FE-919A-B61DA4134191}" destId="{89A7FB5A-5ED8-41E2-8793-DDB173E3EF4F}" srcOrd="3" destOrd="0" presId="urn:microsoft.com/office/officeart/2005/8/layout/pyramid2"/>
    <dgm:cxn modelId="{3BB5AE14-F07A-408D-AEEB-0E6957BC791F}" type="presParOf" srcId="{547CFBD1-41E6-41FE-919A-B61DA4134191}" destId="{1EF3D3E2-73BA-470D-B5C0-AF5B2B2889EF}" srcOrd="4" destOrd="0" presId="urn:microsoft.com/office/officeart/2005/8/layout/pyramid2"/>
    <dgm:cxn modelId="{95AC1A38-611A-4F09-AD84-96D474585C96}" type="presParOf" srcId="{547CFBD1-41E6-41FE-919A-B61DA4134191}" destId="{7432B23F-0946-4103-B3DB-95B6BCDBD0A3}" srcOrd="5" destOrd="0" presId="urn:microsoft.com/office/officeart/2005/8/layout/pyramid2"/>
    <dgm:cxn modelId="{E6CD4D97-056E-4120-8FA4-B426A99DC59E}" type="presParOf" srcId="{547CFBD1-41E6-41FE-919A-B61DA4134191}" destId="{71EF34FB-0957-407D-9CC7-967F7568CD07}" srcOrd="6" destOrd="0" presId="urn:microsoft.com/office/officeart/2005/8/layout/pyramid2"/>
    <dgm:cxn modelId="{FBD1A6A9-1887-4135-8A12-E1FFBB36D10B}" type="presParOf" srcId="{547CFBD1-41E6-41FE-919A-B61DA4134191}" destId="{C2C0925B-7FC0-4F64-B9BF-051C221DCCD8}" srcOrd="7" destOrd="0" presId="urn:microsoft.com/office/officeart/2005/8/layout/pyramid2"/>
    <dgm:cxn modelId="{80D2FB1C-400D-4988-B2EB-A1BAB9133AFD}" type="presParOf" srcId="{547CFBD1-41E6-41FE-919A-B61DA4134191}" destId="{696A4E27-B590-4A4D-8508-7F1F7D00DE11}" srcOrd="8" destOrd="0" presId="urn:microsoft.com/office/officeart/2005/8/layout/pyramid2"/>
    <dgm:cxn modelId="{49F42F7B-ED89-4177-A2FC-251D28D01AE2}" type="presParOf" srcId="{547CFBD1-41E6-41FE-919A-B61DA4134191}" destId="{4CDCB1A1-8B57-4EE0-8BF3-F4D67ECA5702}" srcOrd="9" destOrd="0" presId="urn:microsoft.com/office/officeart/2005/8/layout/pyramid2"/>
  </dgm:cxnLst>
  <dgm:bg/>
  <dgm:whole/>
  <dgm:extLst>
    <a:ext uri="http://schemas.microsoft.com/office/drawing/2008/diagram">
      <dsp:dataModelExt xmlns:dsp="http://schemas.microsoft.com/office/drawing/2008/diagram" xmlns="" relId="rId5" minVer="http://schemas.openxmlformats.org/drawingml/2006/diagram"/>
    </a:ext>
  </dgm:extLst>
</dgm:dataModel>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3800475" y="1789113"/>
            <a:ext cx="5340350" cy="5056187"/>
            <a:chOff x="2394" y="1127"/>
            <a:chExt cx="3364" cy="3185"/>
          </a:xfrm>
        </p:grpSpPr>
        <p:sp>
          <p:nvSpPr>
            <p:cNvPr id="5" name="Rectangle 3"/>
            <p:cNvSpPr>
              <a:spLocks noChangeArrowheads="1"/>
            </p:cNvSpPr>
            <p:nvPr/>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fontAlgn="auto">
                <a:spcBef>
                  <a:spcPts val="0"/>
                </a:spcBef>
                <a:spcAft>
                  <a:spcPts val="0"/>
                </a:spcAft>
                <a:defRPr/>
              </a:pPr>
              <a:endParaRPr lang="ru-RU">
                <a:latin typeface="+mn-lt"/>
                <a:cs typeface="+mn-cs"/>
              </a:endParaRPr>
            </a:p>
          </p:txBody>
        </p:sp>
        <p:sp>
          <p:nvSpPr>
            <p:cNvPr id="6" name="Oval 4"/>
            <p:cNvSpPr>
              <a:spLocks noChangeArrowheads="1"/>
            </p:cNvSpPr>
            <p:nvPr/>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fontAlgn="auto">
                <a:spcBef>
                  <a:spcPts val="0"/>
                </a:spcBef>
                <a:spcAft>
                  <a:spcPts val="0"/>
                </a:spcAft>
                <a:defRPr/>
              </a:pPr>
              <a:endParaRPr lang="ru-RU">
                <a:latin typeface="+mn-lt"/>
                <a:cs typeface="+mn-cs"/>
              </a:endParaRPr>
            </a:p>
          </p:txBody>
        </p:sp>
        <p:sp>
          <p:nvSpPr>
            <p:cNvPr id="7" name="Rectangle 5"/>
            <p:cNvSpPr>
              <a:spLocks noChangeArrowheads="1"/>
            </p:cNvSpPr>
            <p:nvPr/>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fontAlgn="auto">
                <a:spcBef>
                  <a:spcPts val="0"/>
                </a:spcBef>
                <a:spcAft>
                  <a:spcPts val="0"/>
                </a:spcAft>
                <a:defRPr/>
              </a:pPr>
              <a:endParaRPr lang="ru-RU">
                <a:latin typeface="+mn-lt"/>
                <a:cs typeface="+mn-cs"/>
              </a:endParaRPr>
            </a:p>
          </p:txBody>
        </p:sp>
        <p:sp>
          <p:nvSpPr>
            <p:cNvPr id="8" name="Freeform 6"/>
            <p:cNvSpPr>
              <a:spLocks noEditPoints="1"/>
            </p:cNvSpPr>
            <p:nvPr/>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9" name="Rectangle 7"/>
            <p:cNvSpPr>
              <a:spLocks noChangeArrowheads="1"/>
            </p:cNvSpPr>
            <p:nvPr/>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fontAlgn="auto">
                <a:spcBef>
                  <a:spcPts val="0"/>
                </a:spcBef>
                <a:spcAft>
                  <a:spcPts val="0"/>
                </a:spcAft>
                <a:defRPr/>
              </a:pPr>
              <a:endParaRPr lang="ru-RU">
                <a:latin typeface="+mn-lt"/>
                <a:cs typeface="+mn-cs"/>
              </a:endParaRPr>
            </a:p>
          </p:txBody>
        </p:sp>
        <p:sp>
          <p:nvSpPr>
            <p:cNvPr id="10" name="Rectangle 8"/>
            <p:cNvSpPr>
              <a:spLocks noChangeArrowheads="1"/>
            </p:cNvSpPr>
            <p:nvPr/>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fontAlgn="auto">
                <a:spcBef>
                  <a:spcPts val="0"/>
                </a:spcBef>
                <a:spcAft>
                  <a:spcPts val="0"/>
                </a:spcAft>
                <a:defRPr/>
              </a:pPr>
              <a:endParaRPr lang="ru-RU">
                <a:latin typeface="+mn-lt"/>
                <a:cs typeface="+mn-cs"/>
              </a:endParaRPr>
            </a:p>
          </p:txBody>
        </p:sp>
        <p:sp>
          <p:nvSpPr>
            <p:cNvPr id="11" name="Rectangle 9"/>
            <p:cNvSpPr>
              <a:spLocks noChangeArrowheads="1"/>
            </p:cNvSpPr>
            <p:nvPr/>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fontAlgn="auto">
                <a:spcBef>
                  <a:spcPts val="0"/>
                </a:spcBef>
                <a:spcAft>
                  <a:spcPts val="0"/>
                </a:spcAft>
                <a:defRPr/>
              </a:pPr>
              <a:endParaRPr lang="ru-RU">
                <a:latin typeface="+mn-lt"/>
                <a:cs typeface="+mn-cs"/>
              </a:endParaRPr>
            </a:p>
          </p:txBody>
        </p:sp>
        <p:sp>
          <p:nvSpPr>
            <p:cNvPr id="12" name="Rectangle 10"/>
            <p:cNvSpPr>
              <a:spLocks noChangeArrowheads="1"/>
            </p:cNvSpPr>
            <p:nvPr/>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fontAlgn="auto">
                <a:spcBef>
                  <a:spcPts val="0"/>
                </a:spcBef>
                <a:spcAft>
                  <a:spcPts val="0"/>
                </a:spcAft>
                <a:defRPr/>
              </a:pPr>
              <a:endParaRPr lang="ru-RU">
                <a:latin typeface="+mn-lt"/>
                <a:cs typeface="+mn-cs"/>
              </a:endParaRPr>
            </a:p>
          </p:txBody>
        </p:sp>
        <p:sp>
          <p:nvSpPr>
            <p:cNvPr id="13" name="Rectangle 11"/>
            <p:cNvSpPr>
              <a:spLocks noChangeArrowheads="1"/>
            </p:cNvSpPr>
            <p:nvPr/>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fontAlgn="auto">
                <a:spcBef>
                  <a:spcPts val="0"/>
                </a:spcBef>
                <a:spcAft>
                  <a:spcPts val="0"/>
                </a:spcAft>
                <a:defRPr/>
              </a:pPr>
              <a:endParaRPr lang="ru-RU">
                <a:latin typeface="+mn-lt"/>
                <a:cs typeface="+mn-cs"/>
              </a:endParaRPr>
            </a:p>
          </p:txBody>
        </p:sp>
        <p:sp>
          <p:nvSpPr>
            <p:cNvPr id="14" name="Freeform 12"/>
            <p:cNvSpPr>
              <a:spLocks/>
            </p:cNvSpPr>
            <p:nvPr/>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15" name="Freeform 13"/>
            <p:cNvSpPr>
              <a:spLocks/>
            </p:cNvSpPr>
            <p:nvPr/>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16" name="Freeform 14"/>
            <p:cNvSpPr>
              <a:spLocks/>
            </p:cNvSpPr>
            <p:nvPr/>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17" name="Freeform 15"/>
            <p:cNvSpPr>
              <a:spLocks/>
            </p:cNvSpPr>
            <p:nvPr/>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18" name="Freeform 16"/>
            <p:cNvSpPr>
              <a:spLocks/>
            </p:cNvSpPr>
            <p:nvPr/>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19" name="Freeform 17"/>
            <p:cNvSpPr>
              <a:spLocks noEditPoints="1"/>
            </p:cNvSpPr>
            <p:nvPr/>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20" name="Freeform 18"/>
            <p:cNvSpPr>
              <a:spLocks noEditPoints="1"/>
            </p:cNvSpPr>
            <p:nvPr/>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21" name="Freeform 19"/>
            <p:cNvSpPr>
              <a:spLocks/>
            </p:cNvSpPr>
            <p:nvPr/>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22" name="Freeform 20"/>
            <p:cNvSpPr>
              <a:spLocks noEditPoints="1"/>
            </p:cNvSpPr>
            <p:nvPr/>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23" name="Freeform 21"/>
            <p:cNvSpPr>
              <a:spLocks noEditPoints="1"/>
            </p:cNvSpPr>
            <p:nvPr/>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24" name="Freeform 22"/>
            <p:cNvSpPr>
              <a:spLocks noEditPoints="1"/>
            </p:cNvSpPr>
            <p:nvPr/>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25" name="Freeform 23"/>
            <p:cNvSpPr>
              <a:spLocks/>
            </p:cNvSpPr>
            <p:nvPr/>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26" name="Freeform 24"/>
            <p:cNvSpPr>
              <a:spLocks noEditPoints="1"/>
            </p:cNvSpPr>
            <p:nvPr/>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27" name="Freeform 25"/>
            <p:cNvSpPr>
              <a:spLocks noEditPoints="1"/>
            </p:cNvSpPr>
            <p:nvPr/>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28" name="Freeform 26"/>
            <p:cNvSpPr>
              <a:spLocks noEditPoints="1"/>
            </p:cNvSpPr>
            <p:nvPr/>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29" name="Oval 27"/>
            <p:cNvSpPr>
              <a:spLocks noChangeArrowheads="1"/>
            </p:cNvSpPr>
            <p:nvPr/>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pPr fontAlgn="auto">
                <a:spcBef>
                  <a:spcPts val="0"/>
                </a:spcBef>
                <a:spcAft>
                  <a:spcPts val="0"/>
                </a:spcAft>
                <a:defRPr/>
              </a:pPr>
              <a:endParaRPr lang="ru-RU">
                <a:latin typeface="+mn-lt"/>
                <a:cs typeface="+mn-cs"/>
              </a:endParaRPr>
            </a:p>
          </p:txBody>
        </p:sp>
        <p:sp>
          <p:nvSpPr>
            <p:cNvPr id="30" name="Oval 28"/>
            <p:cNvSpPr>
              <a:spLocks noChangeArrowheads="1"/>
            </p:cNvSpPr>
            <p:nvPr/>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fontAlgn="auto">
                <a:spcBef>
                  <a:spcPts val="0"/>
                </a:spcBef>
                <a:spcAft>
                  <a:spcPts val="0"/>
                </a:spcAft>
                <a:defRPr/>
              </a:pPr>
              <a:endParaRPr lang="ru-RU">
                <a:latin typeface="+mn-lt"/>
                <a:cs typeface="+mn-cs"/>
              </a:endParaRPr>
            </a:p>
          </p:txBody>
        </p:sp>
        <p:sp>
          <p:nvSpPr>
            <p:cNvPr id="31" name="Oval 29"/>
            <p:cNvSpPr>
              <a:spLocks noChangeArrowheads="1"/>
            </p:cNvSpPr>
            <p:nvPr/>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pPr fontAlgn="auto">
                <a:spcBef>
                  <a:spcPts val="0"/>
                </a:spcBef>
                <a:spcAft>
                  <a:spcPts val="0"/>
                </a:spcAft>
                <a:defRPr/>
              </a:pPr>
              <a:endParaRPr lang="ru-RU">
                <a:latin typeface="+mn-lt"/>
                <a:cs typeface="+mn-cs"/>
              </a:endParaRPr>
            </a:p>
          </p:txBody>
        </p:sp>
        <p:sp>
          <p:nvSpPr>
            <p:cNvPr id="32" name="Freeform 30"/>
            <p:cNvSpPr>
              <a:spLocks noEditPoints="1"/>
            </p:cNvSpPr>
            <p:nvPr/>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33" name="Freeform 31"/>
            <p:cNvSpPr>
              <a:spLocks noEditPoints="1"/>
            </p:cNvSpPr>
            <p:nvPr/>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34" name="Rectangle 32"/>
            <p:cNvSpPr>
              <a:spLocks noChangeArrowheads="1"/>
            </p:cNvSpPr>
            <p:nvPr/>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pPr fontAlgn="auto">
                <a:spcBef>
                  <a:spcPts val="0"/>
                </a:spcBef>
                <a:spcAft>
                  <a:spcPts val="0"/>
                </a:spcAft>
                <a:defRPr/>
              </a:pPr>
              <a:endParaRPr lang="ru-RU">
                <a:latin typeface="+mn-lt"/>
                <a:cs typeface="+mn-cs"/>
              </a:endParaRPr>
            </a:p>
          </p:txBody>
        </p:sp>
        <p:sp>
          <p:nvSpPr>
            <p:cNvPr id="35" name="Rectangle 33"/>
            <p:cNvSpPr>
              <a:spLocks noChangeArrowheads="1"/>
            </p:cNvSpPr>
            <p:nvPr/>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fontAlgn="auto">
                <a:spcBef>
                  <a:spcPts val="0"/>
                </a:spcBef>
                <a:spcAft>
                  <a:spcPts val="0"/>
                </a:spcAft>
                <a:defRPr/>
              </a:pPr>
              <a:endParaRPr lang="ru-RU">
                <a:latin typeface="+mn-lt"/>
                <a:cs typeface="+mn-cs"/>
              </a:endParaRPr>
            </a:p>
          </p:txBody>
        </p:sp>
        <p:sp>
          <p:nvSpPr>
            <p:cNvPr id="36" name="AutoShape 34"/>
            <p:cNvSpPr>
              <a:spLocks noChangeArrowheads="1"/>
            </p:cNvSpPr>
            <p:nvPr/>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fontAlgn="auto">
                <a:spcBef>
                  <a:spcPts val="0"/>
                </a:spcBef>
                <a:spcAft>
                  <a:spcPts val="0"/>
                </a:spcAft>
                <a:defRPr/>
              </a:pPr>
              <a:endParaRPr lang="ru-RU">
                <a:latin typeface="+mn-lt"/>
                <a:cs typeface="+mn-cs"/>
              </a:endParaRPr>
            </a:p>
          </p:txBody>
        </p:sp>
        <p:sp>
          <p:nvSpPr>
            <p:cNvPr id="37" name="Freeform 35"/>
            <p:cNvSpPr>
              <a:spLocks/>
            </p:cNvSpPr>
            <p:nvPr/>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38" name="Freeform 36"/>
            <p:cNvSpPr>
              <a:spLocks/>
            </p:cNvSpPr>
            <p:nvPr/>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fontAlgn="auto">
                <a:spcBef>
                  <a:spcPts val="0"/>
                </a:spcBef>
                <a:spcAft>
                  <a:spcPts val="0"/>
                </a:spcAft>
                <a:defRPr/>
              </a:pPr>
              <a:endParaRPr lang="ru-RU">
                <a:latin typeface="+mn-lt"/>
                <a:cs typeface="+mn-cs"/>
              </a:endParaRPr>
            </a:p>
          </p:txBody>
        </p:sp>
      </p:grpSp>
      <p:sp>
        <p:nvSpPr>
          <p:cNvPr id="77863" name="Rectangle 39"/>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ru-RU" smtClean="0"/>
              <a:t>Образец подзаголовка</a:t>
            </a:r>
            <a:endParaRPr lang="ru-RU"/>
          </a:p>
        </p:txBody>
      </p:sp>
      <p:sp>
        <p:nvSpPr>
          <p:cNvPr id="77864" name="Rectangle 40"/>
          <p:cNvSpPr>
            <a:spLocks noGrp="1" noChangeArrowheads="1"/>
          </p:cNvSpPr>
          <p:nvPr>
            <p:ph type="ctrTitle"/>
          </p:nvPr>
        </p:nvSpPr>
        <p:spPr>
          <a:xfrm>
            <a:off x="685800" y="1768475"/>
            <a:ext cx="7772400" cy="1736725"/>
          </a:xfrm>
        </p:spPr>
        <p:txBody>
          <a:bodyPr anchor="b" anchorCtr="1"/>
          <a:lstStyle>
            <a:lvl1pPr>
              <a:defRPr sz="5400"/>
            </a:lvl1pPr>
          </a:lstStyle>
          <a:p>
            <a:r>
              <a:rPr lang="ru-RU" smtClean="0"/>
              <a:t>Образец заголовка</a:t>
            </a:r>
            <a:endParaRPr lang="ru-RU"/>
          </a:p>
        </p:txBody>
      </p:sp>
      <p:sp>
        <p:nvSpPr>
          <p:cNvPr id="39" name="Rectangle 37"/>
          <p:cNvSpPr>
            <a:spLocks noGrp="1" noChangeArrowheads="1"/>
          </p:cNvSpPr>
          <p:nvPr>
            <p:ph type="dt" sz="half" idx="10"/>
          </p:nvPr>
        </p:nvSpPr>
        <p:spPr/>
        <p:txBody>
          <a:bodyPr/>
          <a:lstStyle>
            <a:lvl1pPr>
              <a:defRPr/>
            </a:lvl1pPr>
          </a:lstStyle>
          <a:p>
            <a:pPr>
              <a:defRPr/>
            </a:pPr>
            <a:fld id="{B7D6BF51-0073-4C56-B8DC-13D92F86109E}" type="datetimeFigureOut">
              <a:rPr lang="ru-RU"/>
              <a:pPr>
                <a:defRPr/>
              </a:pPr>
              <a:t>08.12.2020</a:t>
            </a:fld>
            <a:endParaRPr lang="ru-RU" dirty="0"/>
          </a:p>
        </p:txBody>
      </p:sp>
      <p:sp>
        <p:nvSpPr>
          <p:cNvPr id="40" name="Rectangle 38"/>
          <p:cNvSpPr>
            <a:spLocks noGrp="1" noChangeArrowheads="1"/>
          </p:cNvSpPr>
          <p:nvPr>
            <p:ph type="ftr" sz="quarter" idx="11"/>
          </p:nvPr>
        </p:nvSpPr>
        <p:spPr/>
        <p:txBody>
          <a:bodyPr/>
          <a:lstStyle>
            <a:lvl1pPr>
              <a:defRPr/>
            </a:lvl1pPr>
          </a:lstStyle>
          <a:p>
            <a:pPr>
              <a:defRPr/>
            </a:pPr>
            <a:endParaRPr lang="ru-RU"/>
          </a:p>
        </p:txBody>
      </p:sp>
      <p:sp>
        <p:nvSpPr>
          <p:cNvPr id="41" name="Rectangle 41"/>
          <p:cNvSpPr>
            <a:spLocks noGrp="1" noChangeArrowheads="1"/>
          </p:cNvSpPr>
          <p:nvPr>
            <p:ph type="sldNum" sz="quarter" idx="12"/>
          </p:nvPr>
        </p:nvSpPr>
        <p:spPr/>
        <p:txBody>
          <a:bodyPr/>
          <a:lstStyle>
            <a:lvl1pPr>
              <a:defRPr/>
            </a:lvl1pPr>
          </a:lstStyle>
          <a:p>
            <a:pPr>
              <a:defRPr/>
            </a:pPr>
            <a:fld id="{9CD1574A-C928-49BB-840F-F8B15BE5AE53}" type="slidenum">
              <a:rPr lang="ru-RU"/>
              <a:pPr>
                <a:defRPr/>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39"/>
          <p:cNvSpPr>
            <a:spLocks noGrp="1" noChangeArrowheads="1"/>
          </p:cNvSpPr>
          <p:nvPr>
            <p:ph type="dt" sz="half" idx="10"/>
          </p:nvPr>
        </p:nvSpPr>
        <p:spPr>
          <a:ln/>
        </p:spPr>
        <p:txBody>
          <a:bodyPr/>
          <a:lstStyle>
            <a:lvl1pPr>
              <a:defRPr/>
            </a:lvl1pPr>
          </a:lstStyle>
          <a:p>
            <a:pPr>
              <a:defRPr/>
            </a:pPr>
            <a:fld id="{58EEA75E-7AA5-44D5-9FF6-A5D02759A045}" type="datetimeFigureOut">
              <a:rPr lang="ru-RU"/>
              <a:pPr>
                <a:defRPr/>
              </a:pPr>
              <a:t>08.12.2020</a:t>
            </a:fld>
            <a:endParaRPr lang="ru-RU" dirty="0"/>
          </a:p>
        </p:txBody>
      </p:sp>
      <p:sp>
        <p:nvSpPr>
          <p:cNvPr id="5" name="Rectangle 40"/>
          <p:cNvSpPr>
            <a:spLocks noGrp="1" noChangeArrowheads="1"/>
          </p:cNvSpPr>
          <p:nvPr>
            <p:ph type="ftr" sz="quarter" idx="11"/>
          </p:nvPr>
        </p:nvSpPr>
        <p:spPr>
          <a:ln/>
        </p:spPr>
        <p:txBody>
          <a:bodyPr/>
          <a:lstStyle>
            <a:lvl1pPr>
              <a:defRPr/>
            </a:lvl1pPr>
          </a:lstStyle>
          <a:p>
            <a:pPr>
              <a:defRPr/>
            </a:pPr>
            <a:endParaRPr lang="ru-RU"/>
          </a:p>
        </p:txBody>
      </p:sp>
      <p:sp>
        <p:nvSpPr>
          <p:cNvPr id="6" name="Rectangle 41"/>
          <p:cNvSpPr>
            <a:spLocks noGrp="1" noChangeArrowheads="1"/>
          </p:cNvSpPr>
          <p:nvPr>
            <p:ph type="sldNum" sz="quarter" idx="12"/>
          </p:nvPr>
        </p:nvSpPr>
        <p:spPr>
          <a:ln/>
        </p:spPr>
        <p:txBody>
          <a:bodyPr/>
          <a:lstStyle>
            <a:lvl1pPr>
              <a:defRPr/>
            </a:lvl1pPr>
          </a:lstStyle>
          <a:p>
            <a:pPr>
              <a:defRPr/>
            </a:pPr>
            <a:fld id="{B95FBD54-4934-4649-9D43-41DCBC87D093}" type="slidenum">
              <a:rPr lang="ru-RU"/>
              <a:pPr>
                <a:defRPr/>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7813"/>
            <a:ext cx="2057400" cy="5853112"/>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7813"/>
            <a:ext cx="6019800" cy="585311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39"/>
          <p:cNvSpPr>
            <a:spLocks noGrp="1" noChangeArrowheads="1"/>
          </p:cNvSpPr>
          <p:nvPr>
            <p:ph type="dt" sz="half" idx="10"/>
          </p:nvPr>
        </p:nvSpPr>
        <p:spPr>
          <a:ln/>
        </p:spPr>
        <p:txBody>
          <a:bodyPr/>
          <a:lstStyle>
            <a:lvl1pPr>
              <a:defRPr/>
            </a:lvl1pPr>
          </a:lstStyle>
          <a:p>
            <a:pPr>
              <a:defRPr/>
            </a:pPr>
            <a:fld id="{3F0E2997-76B8-4A46-9EC0-D24F0A5ECAAA}" type="datetimeFigureOut">
              <a:rPr lang="ru-RU"/>
              <a:pPr>
                <a:defRPr/>
              </a:pPr>
              <a:t>08.12.2020</a:t>
            </a:fld>
            <a:endParaRPr lang="ru-RU" dirty="0"/>
          </a:p>
        </p:txBody>
      </p:sp>
      <p:sp>
        <p:nvSpPr>
          <p:cNvPr id="5" name="Rectangle 40"/>
          <p:cNvSpPr>
            <a:spLocks noGrp="1" noChangeArrowheads="1"/>
          </p:cNvSpPr>
          <p:nvPr>
            <p:ph type="ftr" sz="quarter" idx="11"/>
          </p:nvPr>
        </p:nvSpPr>
        <p:spPr>
          <a:ln/>
        </p:spPr>
        <p:txBody>
          <a:bodyPr/>
          <a:lstStyle>
            <a:lvl1pPr>
              <a:defRPr/>
            </a:lvl1pPr>
          </a:lstStyle>
          <a:p>
            <a:pPr>
              <a:defRPr/>
            </a:pPr>
            <a:endParaRPr lang="ru-RU"/>
          </a:p>
        </p:txBody>
      </p:sp>
      <p:sp>
        <p:nvSpPr>
          <p:cNvPr id="6" name="Rectangle 41"/>
          <p:cNvSpPr>
            <a:spLocks noGrp="1" noChangeArrowheads="1"/>
          </p:cNvSpPr>
          <p:nvPr>
            <p:ph type="sldNum" sz="quarter" idx="12"/>
          </p:nvPr>
        </p:nvSpPr>
        <p:spPr>
          <a:ln/>
        </p:spPr>
        <p:txBody>
          <a:bodyPr/>
          <a:lstStyle>
            <a:lvl1pPr>
              <a:defRPr/>
            </a:lvl1pPr>
          </a:lstStyle>
          <a:p>
            <a:pPr>
              <a:defRPr/>
            </a:pPr>
            <a:fld id="{D8EC4253-176E-4632-80DA-5A633BB4E946}" type="slidenum">
              <a:rPr lang="ru-RU"/>
              <a:pPr>
                <a:defRPr/>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39"/>
          <p:cNvSpPr>
            <a:spLocks noGrp="1" noChangeArrowheads="1"/>
          </p:cNvSpPr>
          <p:nvPr>
            <p:ph type="dt" sz="half" idx="10"/>
          </p:nvPr>
        </p:nvSpPr>
        <p:spPr>
          <a:ln/>
        </p:spPr>
        <p:txBody>
          <a:bodyPr/>
          <a:lstStyle>
            <a:lvl1pPr>
              <a:defRPr/>
            </a:lvl1pPr>
          </a:lstStyle>
          <a:p>
            <a:pPr>
              <a:defRPr/>
            </a:pPr>
            <a:fld id="{191EBDB0-A5CD-4B4C-A5FD-A195D8B8B7C6}" type="datetimeFigureOut">
              <a:rPr lang="ru-RU"/>
              <a:pPr>
                <a:defRPr/>
              </a:pPr>
              <a:t>08.12.2020</a:t>
            </a:fld>
            <a:endParaRPr lang="ru-RU" dirty="0"/>
          </a:p>
        </p:txBody>
      </p:sp>
      <p:sp>
        <p:nvSpPr>
          <p:cNvPr id="5" name="Rectangle 40"/>
          <p:cNvSpPr>
            <a:spLocks noGrp="1" noChangeArrowheads="1"/>
          </p:cNvSpPr>
          <p:nvPr>
            <p:ph type="ftr" sz="quarter" idx="11"/>
          </p:nvPr>
        </p:nvSpPr>
        <p:spPr>
          <a:ln/>
        </p:spPr>
        <p:txBody>
          <a:bodyPr/>
          <a:lstStyle>
            <a:lvl1pPr>
              <a:defRPr/>
            </a:lvl1pPr>
          </a:lstStyle>
          <a:p>
            <a:pPr>
              <a:defRPr/>
            </a:pPr>
            <a:endParaRPr lang="ru-RU"/>
          </a:p>
        </p:txBody>
      </p:sp>
      <p:sp>
        <p:nvSpPr>
          <p:cNvPr id="6" name="Rectangle 41"/>
          <p:cNvSpPr>
            <a:spLocks noGrp="1" noChangeArrowheads="1"/>
          </p:cNvSpPr>
          <p:nvPr>
            <p:ph type="sldNum" sz="quarter" idx="12"/>
          </p:nvPr>
        </p:nvSpPr>
        <p:spPr>
          <a:ln/>
        </p:spPr>
        <p:txBody>
          <a:bodyPr/>
          <a:lstStyle>
            <a:lvl1pPr>
              <a:defRPr/>
            </a:lvl1pPr>
          </a:lstStyle>
          <a:p>
            <a:pPr>
              <a:defRPr/>
            </a:pPr>
            <a:fld id="{AC59E404-A1A1-44A0-A62B-703CC6CD69D0}" type="slidenum">
              <a:rPr lang="ru-RU"/>
              <a:pPr>
                <a:defRPr/>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39"/>
          <p:cNvSpPr>
            <a:spLocks noGrp="1" noChangeArrowheads="1"/>
          </p:cNvSpPr>
          <p:nvPr>
            <p:ph type="dt" sz="half" idx="10"/>
          </p:nvPr>
        </p:nvSpPr>
        <p:spPr>
          <a:ln/>
        </p:spPr>
        <p:txBody>
          <a:bodyPr/>
          <a:lstStyle>
            <a:lvl1pPr>
              <a:defRPr/>
            </a:lvl1pPr>
          </a:lstStyle>
          <a:p>
            <a:pPr>
              <a:defRPr/>
            </a:pPr>
            <a:fld id="{FC6976AC-955A-40AD-B458-42D2AD19DFDD}" type="datetimeFigureOut">
              <a:rPr lang="ru-RU"/>
              <a:pPr>
                <a:defRPr/>
              </a:pPr>
              <a:t>08.12.2020</a:t>
            </a:fld>
            <a:endParaRPr lang="ru-RU" dirty="0"/>
          </a:p>
        </p:txBody>
      </p:sp>
      <p:sp>
        <p:nvSpPr>
          <p:cNvPr id="5" name="Rectangle 40"/>
          <p:cNvSpPr>
            <a:spLocks noGrp="1" noChangeArrowheads="1"/>
          </p:cNvSpPr>
          <p:nvPr>
            <p:ph type="ftr" sz="quarter" idx="11"/>
          </p:nvPr>
        </p:nvSpPr>
        <p:spPr>
          <a:ln/>
        </p:spPr>
        <p:txBody>
          <a:bodyPr/>
          <a:lstStyle>
            <a:lvl1pPr>
              <a:defRPr/>
            </a:lvl1pPr>
          </a:lstStyle>
          <a:p>
            <a:pPr>
              <a:defRPr/>
            </a:pPr>
            <a:endParaRPr lang="ru-RU"/>
          </a:p>
        </p:txBody>
      </p:sp>
      <p:sp>
        <p:nvSpPr>
          <p:cNvPr id="6" name="Rectangle 41"/>
          <p:cNvSpPr>
            <a:spLocks noGrp="1" noChangeArrowheads="1"/>
          </p:cNvSpPr>
          <p:nvPr>
            <p:ph type="sldNum" sz="quarter" idx="12"/>
          </p:nvPr>
        </p:nvSpPr>
        <p:spPr>
          <a:ln/>
        </p:spPr>
        <p:txBody>
          <a:bodyPr/>
          <a:lstStyle>
            <a:lvl1pPr>
              <a:defRPr/>
            </a:lvl1pPr>
          </a:lstStyle>
          <a:p>
            <a:pPr>
              <a:defRPr/>
            </a:pPr>
            <a:fld id="{FE8069EE-D05F-42F6-BCB8-D9FFD17295E3}" type="slidenum">
              <a:rPr lang="ru-RU"/>
              <a:pPr>
                <a:defRPr/>
              </a:pPr>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39"/>
          <p:cNvSpPr>
            <a:spLocks noGrp="1" noChangeArrowheads="1"/>
          </p:cNvSpPr>
          <p:nvPr>
            <p:ph type="dt" sz="half" idx="10"/>
          </p:nvPr>
        </p:nvSpPr>
        <p:spPr>
          <a:ln/>
        </p:spPr>
        <p:txBody>
          <a:bodyPr/>
          <a:lstStyle>
            <a:lvl1pPr>
              <a:defRPr/>
            </a:lvl1pPr>
          </a:lstStyle>
          <a:p>
            <a:pPr>
              <a:defRPr/>
            </a:pPr>
            <a:fld id="{D23BAE69-A628-4DA7-8CF9-4A8EF44356A3}" type="datetimeFigureOut">
              <a:rPr lang="ru-RU"/>
              <a:pPr>
                <a:defRPr/>
              </a:pPr>
              <a:t>08.12.2020</a:t>
            </a:fld>
            <a:endParaRPr lang="ru-RU" dirty="0"/>
          </a:p>
        </p:txBody>
      </p:sp>
      <p:sp>
        <p:nvSpPr>
          <p:cNvPr id="6" name="Rectangle 40"/>
          <p:cNvSpPr>
            <a:spLocks noGrp="1" noChangeArrowheads="1"/>
          </p:cNvSpPr>
          <p:nvPr>
            <p:ph type="ftr" sz="quarter" idx="11"/>
          </p:nvPr>
        </p:nvSpPr>
        <p:spPr>
          <a:ln/>
        </p:spPr>
        <p:txBody>
          <a:bodyPr/>
          <a:lstStyle>
            <a:lvl1pPr>
              <a:defRPr/>
            </a:lvl1pPr>
          </a:lstStyle>
          <a:p>
            <a:pPr>
              <a:defRPr/>
            </a:pPr>
            <a:endParaRPr lang="ru-RU"/>
          </a:p>
        </p:txBody>
      </p:sp>
      <p:sp>
        <p:nvSpPr>
          <p:cNvPr id="7" name="Rectangle 41"/>
          <p:cNvSpPr>
            <a:spLocks noGrp="1" noChangeArrowheads="1"/>
          </p:cNvSpPr>
          <p:nvPr>
            <p:ph type="sldNum" sz="quarter" idx="12"/>
          </p:nvPr>
        </p:nvSpPr>
        <p:spPr>
          <a:ln/>
        </p:spPr>
        <p:txBody>
          <a:bodyPr/>
          <a:lstStyle>
            <a:lvl1pPr>
              <a:defRPr/>
            </a:lvl1pPr>
          </a:lstStyle>
          <a:p>
            <a:pPr>
              <a:defRPr/>
            </a:pPr>
            <a:fld id="{A98E38DC-DAD9-48D4-B60F-8C9CC64E8208}" type="slidenum">
              <a:rPr lang="ru-RU"/>
              <a:pPr>
                <a:defRPr/>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39"/>
          <p:cNvSpPr>
            <a:spLocks noGrp="1" noChangeArrowheads="1"/>
          </p:cNvSpPr>
          <p:nvPr>
            <p:ph type="dt" sz="half" idx="10"/>
          </p:nvPr>
        </p:nvSpPr>
        <p:spPr>
          <a:ln/>
        </p:spPr>
        <p:txBody>
          <a:bodyPr/>
          <a:lstStyle>
            <a:lvl1pPr>
              <a:defRPr/>
            </a:lvl1pPr>
          </a:lstStyle>
          <a:p>
            <a:pPr>
              <a:defRPr/>
            </a:pPr>
            <a:fld id="{1BDA8BDA-2935-413C-8595-3B3A7D8D90AF}" type="datetimeFigureOut">
              <a:rPr lang="ru-RU"/>
              <a:pPr>
                <a:defRPr/>
              </a:pPr>
              <a:t>08.12.2020</a:t>
            </a:fld>
            <a:endParaRPr lang="ru-RU" dirty="0"/>
          </a:p>
        </p:txBody>
      </p:sp>
      <p:sp>
        <p:nvSpPr>
          <p:cNvPr id="8" name="Rectangle 40"/>
          <p:cNvSpPr>
            <a:spLocks noGrp="1" noChangeArrowheads="1"/>
          </p:cNvSpPr>
          <p:nvPr>
            <p:ph type="ftr" sz="quarter" idx="11"/>
          </p:nvPr>
        </p:nvSpPr>
        <p:spPr>
          <a:ln/>
        </p:spPr>
        <p:txBody>
          <a:bodyPr/>
          <a:lstStyle>
            <a:lvl1pPr>
              <a:defRPr/>
            </a:lvl1pPr>
          </a:lstStyle>
          <a:p>
            <a:pPr>
              <a:defRPr/>
            </a:pPr>
            <a:endParaRPr lang="ru-RU"/>
          </a:p>
        </p:txBody>
      </p:sp>
      <p:sp>
        <p:nvSpPr>
          <p:cNvPr id="9" name="Rectangle 41"/>
          <p:cNvSpPr>
            <a:spLocks noGrp="1" noChangeArrowheads="1"/>
          </p:cNvSpPr>
          <p:nvPr>
            <p:ph type="sldNum" sz="quarter" idx="12"/>
          </p:nvPr>
        </p:nvSpPr>
        <p:spPr>
          <a:ln/>
        </p:spPr>
        <p:txBody>
          <a:bodyPr/>
          <a:lstStyle>
            <a:lvl1pPr>
              <a:defRPr/>
            </a:lvl1pPr>
          </a:lstStyle>
          <a:p>
            <a:pPr>
              <a:defRPr/>
            </a:pPr>
            <a:fld id="{61FD5C9D-01ED-43DE-A81C-6B85A904343B}" type="slidenum">
              <a:rPr lang="ru-RU"/>
              <a:pPr>
                <a:defRPr/>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39"/>
          <p:cNvSpPr>
            <a:spLocks noGrp="1" noChangeArrowheads="1"/>
          </p:cNvSpPr>
          <p:nvPr>
            <p:ph type="dt" sz="half" idx="10"/>
          </p:nvPr>
        </p:nvSpPr>
        <p:spPr>
          <a:ln/>
        </p:spPr>
        <p:txBody>
          <a:bodyPr/>
          <a:lstStyle>
            <a:lvl1pPr>
              <a:defRPr/>
            </a:lvl1pPr>
          </a:lstStyle>
          <a:p>
            <a:pPr>
              <a:defRPr/>
            </a:pPr>
            <a:fld id="{364A0570-1F58-4B18-B464-F94A7C0D6C2C}" type="datetimeFigureOut">
              <a:rPr lang="ru-RU"/>
              <a:pPr>
                <a:defRPr/>
              </a:pPr>
              <a:t>08.12.2020</a:t>
            </a:fld>
            <a:endParaRPr lang="ru-RU" dirty="0"/>
          </a:p>
        </p:txBody>
      </p:sp>
      <p:sp>
        <p:nvSpPr>
          <p:cNvPr id="4" name="Rectangle 40"/>
          <p:cNvSpPr>
            <a:spLocks noGrp="1" noChangeArrowheads="1"/>
          </p:cNvSpPr>
          <p:nvPr>
            <p:ph type="ftr" sz="quarter" idx="11"/>
          </p:nvPr>
        </p:nvSpPr>
        <p:spPr>
          <a:ln/>
        </p:spPr>
        <p:txBody>
          <a:bodyPr/>
          <a:lstStyle>
            <a:lvl1pPr>
              <a:defRPr/>
            </a:lvl1pPr>
          </a:lstStyle>
          <a:p>
            <a:pPr>
              <a:defRPr/>
            </a:pPr>
            <a:endParaRPr lang="ru-RU"/>
          </a:p>
        </p:txBody>
      </p:sp>
      <p:sp>
        <p:nvSpPr>
          <p:cNvPr id="5" name="Rectangle 41"/>
          <p:cNvSpPr>
            <a:spLocks noGrp="1" noChangeArrowheads="1"/>
          </p:cNvSpPr>
          <p:nvPr>
            <p:ph type="sldNum" sz="quarter" idx="12"/>
          </p:nvPr>
        </p:nvSpPr>
        <p:spPr>
          <a:ln/>
        </p:spPr>
        <p:txBody>
          <a:bodyPr/>
          <a:lstStyle>
            <a:lvl1pPr>
              <a:defRPr/>
            </a:lvl1pPr>
          </a:lstStyle>
          <a:p>
            <a:pPr>
              <a:defRPr/>
            </a:pPr>
            <a:fld id="{2E057914-D33B-4688-96BF-F58B6F04162B}" type="slidenum">
              <a:rPr lang="ru-RU"/>
              <a:pPr>
                <a:defRPr/>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39"/>
          <p:cNvSpPr>
            <a:spLocks noGrp="1" noChangeArrowheads="1"/>
          </p:cNvSpPr>
          <p:nvPr>
            <p:ph type="dt" sz="half" idx="10"/>
          </p:nvPr>
        </p:nvSpPr>
        <p:spPr>
          <a:ln/>
        </p:spPr>
        <p:txBody>
          <a:bodyPr/>
          <a:lstStyle>
            <a:lvl1pPr>
              <a:defRPr/>
            </a:lvl1pPr>
          </a:lstStyle>
          <a:p>
            <a:pPr>
              <a:defRPr/>
            </a:pPr>
            <a:fld id="{8B98C929-8FB1-4543-B24E-B09585F922D2}" type="datetimeFigureOut">
              <a:rPr lang="ru-RU"/>
              <a:pPr>
                <a:defRPr/>
              </a:pPr>
              <a:t>08.12.2020</a:t>
            </a:fld>
            <a:endParaRPr lang="ru-RU" dirty="0"/>
          </a:p>
        </p:txBody>
      </p:sp>
      <p:sp>
        <p:nvSpPr>
          <p:cNvPr id="3" name="Rectangle 40"/>
          <p:cNvSpPr>
            <a:spLocks noGrp="1" noChangeArrowheads="1"/>
          </p:cNvSpPr>
          <p:nvPr>
            <p:ph type="ftr" sz="quarter" idx="11"/>
          </p:nvPr>
        </p:nvSpPr>
        <p:spPr>
          <a:ln/>
        </p:spPr>
        <p:txBody>
          <a:bodyPr/>
          <a:lstStyle>
            <a:lvl1pPr>
              <a:defRPr/>
            </a:lvl1pPr>
          </a:lstStyle>
          <a:p>
            <a:pPr>
              <a:defRPr/>
            </a:pPr>
            <a:endParaRPr lang="ru-RU"/>
          </a:p>
        </p:txBody>
      </p:sp>
      <p:sp>
        <p:nvSpPr>
          <p:cNvPr id="4" name="Rectangle 41"/>
          <p:cNvSpPr>
            <a:spLocks noGrp="1" noChangeArrowheads="1"/>
          </p:cNvSpPr>
          <p:nvPr>
            <p:ph type="sldNum" sz="quarter" idx="12"/>
          </p:nvPr>
        </p:nvSpPr>
        <p:spPr>
          <a:ln/>
        </p:spPr>
        <p:txBody>
          <a:bodyPr/>
          <a:lstStyle>
            <a:lvl1pPr>
              <a:defRPr/>
            </a:lvl1pPr>
          </a:lstStyle>
          <a:p>
            <a:pPr>
              <a:defRPr/>
            </a:pPr>
            <a:fld id="{D0703FF5-383E-4088-881B-7704B54ADF40}" type="slidenum">
              <a:rPr lang="ru-RU"/>
              <a:pPr>
                <a:defRPr/>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39"/>
          <p:cNvSpPr>
            <a:spLocks noGrp="1" noChangeArrowheads="1"/>
          </p:cNvSpPr>
          <p:nvPr>
            <p:ph type="dt" sz="half" idx="10"/>
          </p:nvPr>
        </p:nvSpPr>
        <p:spPr>
          <a:ln/>
        </p:spPr>
        <p:txBody>
          <a:bodyPr/>
          <a:lstStyle>
            <a:lvl1pPr>
              <a:defRPr/>
            </a:lvl1pPr>
          </a:lstStyle>
          <a:p>
            <a:pPr>
              <a:defRPr/>
            </a:pPr>
            <a:fld id="{14072549-3202-42E8-90DE-8F114DDAB715}" type="datetimeFigureOut">
              <a:rPr lang="ru-RU"/>
              <a:pPr>
                <a:defRPr/>
              </a:pPr>
              <a:t>08.12.2020</a:t>
            </a:fld>
            <a:endParaRPr lang="ru-RU" dirty="0"/>
          </a:p>
        </p:txBody>
      </p:sp>
      <p:sp>
        <p:nvSpPr>
          <p:cNvPr id="6" name="Rectangle 40"/>
          <p:cNvSpPr>
            <a:spLocks noGrp="1" noChangeArrowheads="1"/>
          </p:cNvSpPr>
          <p:nvPr>
            <p:ph type="ftr" sz="quarter" idx="11"/>
          </p:nvPr>
        </p:nvSpPr>
        <p:spPr>
          <a:ln/>
        </p:spPr>
        <p:txBody>
          <a:bodyPr/>
          <a:lstStyle>
            <a:lvl1pPr>
              <a:defRPr/>
            </a:lvl1pPr>
          </a:lstStyle>
          <a:p>
            <a:pPr>
              <a:defRPr/>
            </a:pPr>
            <a:endParaRPr lang="ru-RU"/>
          </a:p>
        </p:txBody>
      </p:sp>
      <p:sp>
        <p:nvSpPr>
          <p:cNvPr id="7" name="Rectangle 41"/>
          <p:cNvSpPr>
            <a:spLocks noGrp="1" noChangeArrowheads="1"/>
          </p:cNvSpPr>
          <p:nvPr>
            <p:ph type="sldNum" sz="quarter" idx="12"/>
          </p:nvPr>
        </p:nvSpPr>
        <p:spPr>
          <a:ln/>
        </p:spPr>
        <p:txBody>
          <a:bodyPr/>
          <a:lstStyle>
            <a:lvl1pPr>
              <a:defRPr/>
            </a:lvl1pPr>
          </a:lstStyle>
          <a:p>
            <a:pPr>
              <a:defRPr/>
            </a:pPr>
            <a:fld id="{1E6E13DF-3050-4CF9-9A49-49151D821C08}" type="slidenum">
              <a:rPr lang="ru-RU"/>
              <a:pPr>
                <a:defRPr/>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39"/>
          <p:cNvSpPr>
            <a:spLocks noGrp="1" noChangeArrowheads="1"/>
          </p:cNvSpPr>
          <p:nvPr>
            <p:ph type="dt" sz="half" idx="10"/>
          </p:nvPr>
        </p:nvSpPr>
        <p:spPr>
          <a:ln/>
        </p:spPr>
        <p:txBody>
          <a:bodyPr/>
          <a:lstStyle>
            <a:lvl1pPr>
              <a:defRPr/>
            </a:lvl1pPr>
          </a:lstStyle>
          <a:p>
            <a:pPr>
              <a:defRPr/>
            </a:pPr>
            <a:fld id="{E53652BF-4D74-4512-8593-DE93CEF7B266}" type="datetimeFigureOut">
              <a:rPr lang="ru-RU"/>
              <a:pPr>
                <a:defRPr/>
              </a:pPr>
              <a:t>08.12.2020</a:t>
            </a:fld>
            <a:endParaRPr lang="ru-RU" dirty="0"/>
          </a:p>
        </p:txBody>
      </p:sp>
      <p:sp>
        <p:nvSpPr>
          <p:cNvPr id="6" name="Rectangle 40"/>
          <p:cNvSpPr>
            <a:spLocks noGrp="1" noChangeArrowheads="1"/>
          </p:cNvSpPr>
          <p:nvPr>
            <p:ph type="ftr" sz="quarter" idx="11"/>
          </p:nvPr>
        </p:nvSpPr>
        <p:spPr>
          <a:ln/>
        </p:spPr>
        <p:txBody>
          <a:bodyPr/>
          <a:lstStyle>
            <a:lvl1pPr>
              <a:defRPr/>
            </a:lvl1pPr>
          </a:lstStyle>
          <a:p>
            <a:pPr>
              <a:defRPr/>
            </a:pPr>
            <a:endParaRPr lang="ru-RU"/>
          </a:p>
        </p:txBody>
      </p:sp>
      <p:sp>
        <p:nvSpPr>
          <p:cNvPr id="7" name="Rectangle 41"/>
          <p:cNvSpPr>
            <a:spLocks noGrp="1" noChangeArrowheads="1"/>
          </p:cNvSpPr>
          <p:nvPr>
            <p:ph type="sldNum" sz="quarter" idx="12"/>
          </p:nvPr>
        </p:nvSpPr>
        <p:spPr>
          <a:ln/>
        </p:spPr>
        <p:txBody>
          <a:bodyPr/>
          <a:lstStyle>
            <a:lvl1pPr>
              <a:defRPr/>
            </a:lvl1pPr>
          </a:lstStyle>
          <a:p>
            <a:pPr>
              <a:defRPr/>
            </a:pPr>
            <a:fld id="{77612884-6BE0-488D-A717-2C3EA23C93B9}" type="slidenum">
              <a:rPr lang="ru-RU"/>
              <a:pPr>
                <a:defRPr/>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3800475" y="1789113"/>
            <a:ext cx="5340350" cy="5056187"/>
            <a:chOff x="2394" y="1127"/>
            <a:chExt cx="3364" cy="3185"/>
          </a:xfrm>
        </p:grpSpPr>
        <p:sp>
          <p:nvSpPr>
            <p:cNvPr id="76803" name="Rectangle 3"/>
            <p:cNvSpPr>
              <a:spLocks noChangeArrowheads="1"/>
            </p:cNvSpPr>
            <p:nvPr userDrawn="1"/>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fontAlgn="auto">
                <a:spcBef>
                  <a:spcPts val="0"/>
                </a:spcBef>
                <a:spcAft>
                  <a:spcPts val="0"/>
                </a:spcAft>
                <a:defRPr/>
              </a:pPr>
              <a:endParaRPr lang="ru-RU">
                <a:latin typeface="+mn-lt"/>
                <a:cs typeface="+mn-cs"/>
              </a:endParaRPr>
            </a:p>
          </p:txBody>
        </p:sp>
        <p:sp>
          <p:nvSpPr>
            <p:cNvPr id="76804" name="Oval 4"/>
            <p:cNvSpPr>
              <a:spLocks noChangeArrowheads="1"/>
            </p:cNvSpPr>
            <p:nvPr userDrawn="1"/>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fontAlgn="auto">
                <a:spcBef>
                  <a:spcPts val="0"/>
                </a:spcBef>
                <a:spcAft>
                  <a:spcPts val="0"/>
                </a:spcAft>
                <a:defRPr/>
              </a:pPr>
              <a:endParaRPr lang="ru-RU">
                <a:latin typeface="+mn-lt"/>
                <a:cs typeface="+mn-cs"/>
              </a:endParaRPr>
            </a:p>
          </p:txBody>
        </p:sp>
        <p:sp>
          <p:nvSpPr>
            <p:cNvPr id="76805" name="Rectangle 5"/>
            <p:cNvSpPr>
              <a:spLocks noChangeArrowheads="1"/>
            </p:cNvSpPr>
            <p:nvPr userDrawn="1"/>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fontAlgn="auto">
                <a:spcBef>
                  <a:spcPts val="0"/>
                </a:spcBef>
                <a:spcAft>
                  <a:spcPts val="0"/>
                </a:spcAft>
                <a:defRPr/>
              </a:pPr>
              <a:endParaRPr lang="ru-RU">
                <a:latin typeface="+mn-lt"/>
                <a:cs typeface="+mn-cs"/>
              </a:endParaRPr>
            </a:p>
          </p:txBody>
        </p:sp>
        <p:sp>
          <p:nvSpPr>
            <p:cNvPr id="76806" name="Freeform 6"/>
            <p:cNvSpPr>
              <a:spLocks noEditPoints="1"/>
            </p:cNvSpPr>
            <p:nvPr userDrawn="1"/>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76807" name="Rectangle 7"/>
            <p:cNvSpPr>
              <a:spLocks noChangeArrowheads="1"/>
            </p:cNvSpPr>
            <p:nvPr userDrawn="1"/>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fontAlgn="auto">
                <a:spcBef>
                  <a:spcPts val="0"/>
                </a:spcBef>
                <a:spcAft>
                  <a:spcPts val="0"/>
                </a:spcAft>
                <a:defRPr/>
              </a:pPr>
              <a:endParaRPr lang="ru-RU">
                <a:latin typeface="+mn-lt"/>
                <a:cs typeface="+mn-cs"/>
              </a:endParaRPr>
            </a:p>
          </p:txBody>
        </p:sp>
        <p:sp>
          <p:nvSpPr>
            <p:cNvPr id="76808" name="Rectangle 8"/>
            <p:cNvSpPr>
              <a:spLocks noChangeArrowheads="1"/>
            </p:cNvSpPr>
            <p:nvPr userDrawn="1"/>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fontAlgn="auto">
                <a:spcBef>
                  <a:spcPts val="0"/>
                </a:spcBef>
                <a:spcAft>
                  <a:spcPts val="0"/>
                </a:spcAft>
                <a:defRPr/>
              </a:pPr>
              <a:endParaRPr lang="ru-RU">
                <a:latin typeface="+mn-lt"/>
                <a:cs typeface="+mn-cs"/>
              </a:endParaRPr>
            </a:p>
          </p:txBody>
        </p:sp>
        <p:sp>
          <p:nvSpPr>
            <p:cNvPr id="76809" name="Rectangle 9"/>
            <p:cNvSpPr>
              <a:spLocks noChangeArrowheads="1"/>
            </p:cNvSpPr>
            <p:nvPr userDrawn="1"/>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fontAlgn="auto">
                <a:spcBef>
                  <a:spcPts val="0"/>
                </a:spcBef>
                <a:spcAft>
                  <a:spcPts val="0"/>
                </a:spcAft>
                <a:defRPr/>
              </a:pPr>
              <a:endParaRPr lang="ru-RU">
                <a:latin typeface="+mn-lt"/>
                <a:cs typeface="+mn-cs"/>
              </a:endParaRPr>
            </a:p>
          </p:txBody>
        </p:sp>
        <p:sp>
          <p:nvSpPr>
            <p:cNvPr id="76810" name="Rectangle 10"/>
            <p:cNvSpPr>
              <a:spLocks noChangeArrowheads="1"/>
            </p:cNvSpPr>
            <p:nvPr userDrawn="1"/>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fontAlgn="auto">
                <a:spcBef>
                  <a:spcPts val="0"/>
                </a:spcBef>
                <a:spcAft>
                  <a:spcPts val="0"/>
                </a:spcAft>
                <a:defRPr/>
              </a:pPr>
              <a:endParaRPr lang="ru-RU">
                <a:latin typeface="+mn-lt"/>
                <a:cs typeface="+mn-cs"/>
              </a:endParaRPr>
            </a:p>
          </p:txBody>
        </p:sp>
        <p:sp>
          <p:nvSpPr>
            <p:cNvPr id="76811" name="Rectangle 11"/>
            <p:cNvSpPr>
              <a:spLocks noChangeArrowheads="1"/>
            </p:cNvSpPr>
            <p:nvPr userDrawn="1"/>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fontAlgn="auto">
                <a:spcBef>
                  <a:spcPts val="0"/>
                </a:spcBef>
                <a:spcAft>
                  <a:spcPts val="0"/>
                </a:spcAft>
                <a:defRPr/>
              </a:pPr>
              <a:endParaRPr lang="ru-RU">
                <a:latin typeface="+mn-lt"/>
                <a:cs typeface="+mn-cs"/>
              </a:endParaRPr>
            </a:p>
          </p:txBody>
        </p:sp>
        <p:sp>
          <p:nvSpPr>
            <p:cNvPr id="76812" name="Freeform 12"/>
            <p:cNvSpPr>
              <a:spLocks/>
            </p:cNvSpPr>
            <p:nvPr userDrawn="1"/>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76813" name="Freeform 13"/>
            <p:cNvSpPr>
              <a:spLocks/>
            </p:cNvSpPr>
            <p:nvPr userDrawn="1"/>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76814" name="Freeform 14"/>
            <p:cNvSpPr>
              <a:spLocks/>
            </p:cNvSpPr>
            <p:nvPr userDrawn="1"/>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76815" name="Freeform 15"/>
            <p:cNvSpPr>
              <a:spLocks/>
            </p:cNvSpPr>
            <p:nvPr userDrawn="1"/>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76816" name="Freeform 16"/>
            <p:cNvSpPr>
              <a:spLocks/>
            </p:cNvSpPr>
            <p:nvPr userDrawn="1"/>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76817" name="Freeform 17"/>
            <p:cNvSpPr>
              <a:spLocks noEditPoints="1"/>
            </p:cNvSpPr>
            <p:nvPr userDrawn="1"/>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76818" name="Freeform 18"/>
            <p:cNvSpPr>
              <a:spLocks noEditPoints="1"/>
            </p:cNvSpPr>
            <p:nvPr userDrawn="1"/>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76819" name="Freeform 19"/>
            <p:cNvSpPr>
              <a:spLocks/>
            </p:cNvSpPr>
            <p:nvPr userDrawn="1"/>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76820" name="Freeform 20"/>
            <p:cNvSpPr>
              <a:spLocks noEditPoints="1"/>
            </p:cNvSpPr>
            <p:nvPr userDrawn="1"/>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76821" name="Freeform 21"/>
            <p:cNvSpPr>
              <a:spLocks noEditPoints="1"/>
            </p:cNvSpPr>
            <p:nvPr userDrawn="1"/>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76822" name="Freeform 22"/>
            <p:cNvSpPr>
              <a:spLocks noEditPoints="1"/>
            </p:cNvSpPr>
            <p:nvPr userDrawn="1"/>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76823" name="Freeform 23"/>
            <p:cNvSpPr>
              <a:spLocks/>
            </p:cNvSpPr>
            <p:nvPr userDrawn="1"/>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76824" name="Freeform 24"/>
            <p:cNvSpPr>
              <a:spLocks noEditPoints="1"/>
            </p:cNvSpPr>
            <p:nvPr userDrawn="1"/>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76825" name="Freeform 25"/>
            <p:cNvSpPr>
              <a:spLocks noEditPoints="1"/>
            </p:cNvSpPr>
            <p:nvPr userDrawn="1"/>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76826" name="Freeform 26"/>
            <p:cNvSpPr>
              <a:spLocks noEditPoints="1"/>
            </p:cNvSpPr>
            <p:nvPr userDrawn="1"/>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76827" name="Oval 27"/>
            <p:cNvSpPr>
              <a:spLocks noChangeArrowheads="1"/>
            </p:cNvSpPr>
            <p:nvPr userDrawn="1"/>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pPr fontAlgn="auto">
                <a:spcBef>
                  <a:spcPts val="0"/>
                </a:spcBef>
                <a:spcAft>
                  <a:spcPts val="0"/>
                </a:spcAft>
                <a:defRPr/>
              </a:pPr>
              <a:endParaRPr lang="ru-RU">
                <a:latin typeface="+mn-lt"/>
                <a:cs typeface="+mn-cs"/>
              </a:endParaRPr>
            </a:p>
          </p:txBody>
        </p:sp>
        <p:sp>
          <p:nvSpPr>
            <p:cNvPr id="76828" name="Oval 28"/>
            <p:cNvSpPr>
              <a:spLocks noChangeArrowheads="1"/>
            </p:cNvSpPr>
            <p:nvPr userDrawn="1"/>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fontAlgn="auto">
                <a:spcBef>
                  <a:spcPts val="0"/>
                </a:spcBef>
                <a:spcAft>
                  <a:spcPts val="0"/>
                </a:spcAft>
                <a:defRPr/>
              </a:pPr>
              <a:endParaRPr lang="ru-RU">
                <a:latin typeface="+mn-lt"/>
                <a:cs typeface="+mn-cs"/>
              </a:endParaRPr>
            </a:p>
          </p:txBody>
        </p:sp>
        <p:sp>
          <p:nvSpPr>
            <p:cNvPr id="76829" name="Oval 29"/>
            <p:cNvSpPr>
              <a:spLocks noChangeArrowheads="1"/>
            </p:cNvSpPr>
            <p:nvPr userDrawn="1"/>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pPr fontAlgn="auto">
                <a:spcBef>
                  <a:spcPts val="0"/>
                </a:spcBef>
                <a:spcAft>
                  <a:spcPts val="0"/>
                </a:spcAft>
                <a:defRPr/>
              </a:pPr>
              <a:endParaRPr lang="ru-RU">
                <a:latin typeface="+mn-lt"/>
                <a:cs typeface="+mn-cs"/>
              </a:endParaRPr>
            </a:p>
          </p:txBody>
        </p:sp>
        <p:sp>
          <p:nvSpPr>
            <p:cNvPr id="76830" name="Freeform 30"/>
            <p:cNvSpPr>
              <a:spLocks noEditPoints="1"/>
            </p:cNvSpPr>
            <p:nvPr userDrawn="1"/>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76831" name="Freeform 31"/>
            <p:cNvSpPr>
              <a:spLocks noEditPoints="1"/>
            </p:cNvSpPr>
            <p:nvPr userDrawn="1"/>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76832" name="Rectangle 32"/>
            <p:cNvSpPr>
              <a:spLocks noChangeArrowheads="1"/>
            </p:cNvSpPr>
            <p:nvPr userDrawn="1"/>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pPr fontAlgn="auto">
                <a:spcBef>
                  <a:spcPts val="0"/>
                </a:spcBef>
                <a:spcAft>
                  <a:spcPts val="0"/>
                </a:spcAft>
                <a:defRPr/>
              </a:pPr>
              <a:endParaRPr lang="ru-RU">
                <a:latin typeface="+mn-lt"/>
                <a:cs typeface="+mn-cs"/>
              </a:endParaRPr>
            </a:p>
          </p:txBody>
        </p:sp>
        <p:sp>
          <p:nvSpPr>
            <p:cNvPr id="76833" name="Rectangle 33"/>
            <p:cNvSpPr>
              <a:spLocks noChangeArrowheads="1"/>
            </p:cNvSpPr>
            <p:nvPr userDrawn="1"/>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fontAlgn="auto">
                <a:spcBef>
                  <a:spcPts val="0"/>
                </a:spcBef>
                <a:spcAft>
                  <a:spcPts val="0"/>
                </a:spcAft>
                <a:defRPr/>
              </a:pPr>
              <a:endParaRPr lang="ru-RU">
                <a:latin typeface="+mn-lt"/>
                <a:cs typeface="+mn-cs"/>
              </a:endParaRPr>
            </a:p>
          </p:txBody>
        </p:sp>
        <p:sp>
          <p:nvSpPr>
            <p:cNvPr id="76834" name="AutoShape 34"/>
            <p:cNvSpPr>
              <a:spLocks noChangeArrowheads="1"/>
            </p:cNvSpPr>
            <p:nvPr userDrawn="1"/>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fontAlgn="auto">
                <a:spcBef>
                  <a:spcPts val="0"/>
                </a:spcBef>
                <a:spcAft>
                  <a:spcPts val="0"/>
                </a:spcAft>
                <a:defRPr/>
              </a:pPr>
              <a:endParaRPr lang="ru-RU">
                <a:latin typeface="+mn-lt"/>
                <a:cs typeface="+mn-cs"/>
              </a:endParaRPr>
            </a:p>
          </p:txBody>
        </p:sp>
        <p:sp>
          <p:nvSpPr>
            <p:cNvPr id="76835" name="Freeform 35"/>
            <p:cNvSpPr>
              <a:spLocks/>
            </p:cNvSpPr>
            <p:nvPr userDrawn="1"/>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fontAlgn="auto">
                <a:spcBef>
                  <a:spcPts val="0"/>
                </a:spcBef>
                <a:spcAft>
                  <a:spcPts val="0"/>
                </a:spcAft>
                <a:defRPr/>
              </a:pPr>
              <a:endParaRPr lang="ru-RU">
                <a:latin typeface="+mn-lt"/>
                <a:cs typeface="+mn-cs"/>
              </a:endParaRPr>
            </a:p>
          </p:txBody>
        </p:sp>
        <p:sp>
          <p:nvSpPr>
            <p:cNvPr id="76836" name="Freeform 36"/>
            <p:cNvSpPr>
              <a:spLocks/>
            </p:cNvSpPr>
            <p:nvPr userDrawn="1"/>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fontAlgn="auto">
                <a:spcBef>
                  <a:spcPts val="0"/>
                </a:spcBef>
                <a:spcAft>
                  <a:spcPts val="0"/>
                </a:spcAft>
                <a:defRPr/>
              </a:pPr>
              <a:endParaRPr lang="ru-RU">
                <a:latin typeface="+mn-lt"/>
                <a:cs typeface="+mn-cs"/>
              </a:endParaRPr>
            </a:p>
          </p:txBody>
        </p:sp>
      </p:grpSp>
      <p:sp>
        <p:nvSpPr>
          <p:cNvPr id="76837" name="Rectangle 37"/>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76838" name="Rectangle 38"/>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76839" name="Rectangle 39"/>
          <p:cNvSpPr>
            <a:spLocks noGrp="1" noChangeArrowheads="1"/>
          </p:cNvSpPr>
          <p:nvPr>
            <p:ph type="dt" sz="half" idx="2"/>
          </p:nvPr>
        </p:nvSpPr>
        <p:spPr bwMode="auto">
          <a:xfrm>
            <a:off x="457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fontAlgn="auto">
              <a:spcBef>
                <a:spcPts val="0"/>
              </a:spcBef>
              <a:spcAft>
                <a:spcPts val="0"/>
              </a:spcAft>
              <a:defRPr sz="1200">
                <a:latin typeface="+mn-lt"/>
                <a:cs typeface="+mn-cs"/>
              </a:defRPr>
            </a:lvl1pPr>
          </a:lstStyle>
          <a:p>
            <a:pPr>
              <a:defRPr/>
            </a:pPr>
            <a:fld id="{12F67AD8-061D-431C-A553-6C71C07012DC}" type="datetimeFigureOut">
              <a:rPr lang="ru-RU"/>
              <a:pPr>
                <a:defRPr/>
              </a:pPr>
              <a:t>08.12.2020</a:t>
            </a:fld>
            <a:endParaRPr lang="ru-RU" dirty="0"/>
          </a:p>
        </p:txBody>
      </p:sp>
      <p:sp>
        <p:nvSpPr>
          <p:cNvPr id="76840" name="Rectangle 40"/>
          <p:cNvSpPr>
            <a:spLocks noGrp="1" noChangeArrowheads="1"/>
          </p:cNvSpPr>
          <p:nvPr>
            <p:ph type="ftr" sz="quarter" idx="3"/>
          </p:nvPr>
        </p:nvSpPr>
        <p:spPr bwMode="auto">
          <a:xfrm>
            <a:off x="3124200" y="6278563"/>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fontAlgn="auto">
              <a:spcBef>
                <a:spcPts val="0"/>
              </a:spcBef>
              <a:spcAft>
                <a:spcPts val="0"/>
              </a:spcAft>
              <a:defRPr sz="1200">
                <a:latin typeface="+mn-lt"/>
                <a:cs typeface="+mn-cs"/>
              </a:defRPr>
            </a:lvl1pPr>
          </a:lstStyle>
          <a:p>
            <a:pPr>
              <a:defRPr/>
            </a:pPr>
            <a:endParaRPr lang="ru-RU"/>
          </a:p>
        </p:txBody>
      </p:sp>
      <p:sp>
        <p:nvSpPr>
          <p:cNvPr id="76841" name="Rectangle 41"/>
          <p:cNvSpPr>
            <a:spLocks noGrp="1" noChangeArrowheads="1"/>
          </p:cNvSpPr>
          <p:nvPr>
            <p:ph type="sldNum" sz="quarter" idx="4"/>
          </p:nvPr>
        </p:nvSpPr>
        <p:spPr bwMode="auto">
          <a:xfrm>
            <a:off x="6553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fontAlgn="auto">
              <a:spcBef>
                <a:spcPts val="0"/>
              </a:spcBef>
              <a:spcAft>
                <a:spcPts val="0"/>
              </a:spcAft>
              <a:defRPr sz="1200">
                <a:latin typeface="+mn-lt"/>
                <a:cs typeface="+mn-cs"/>
              </a:defRPr>
            </a:lvl1pPr>
          </a:lstStyle>
          <a:p>
            <a:pPr>
              <a:defRPr/>
            </a:pPr>
            <a:fld id="{8DE1CC60-87BC-4E4E-8369-DEB83EB05BE3}" type="slidenum">
              <a:rPr lang="ru-RU"/>
              <a:pPr>
                <a:defRPr/>
              </a:pPr>
              <a:t>‹#›</a:t>
            </a:fld>
            <a:endParaRPr lang="ru-RU" dirty="0"/>
          </a:p>
        </p:txBody>
      </p:sp>
    </p:spTree>
  </p:cSld>
  <p:clrMap bg1="lt1" tx1="dk1" bg2="lt2" tx2="dk2" accent1="accent1" accent2="accent2" accent3="accent3" accent4="accent4" accent5="accent5" accent6="accent6" hlink="hlink" folHlink="folHlink"/>
  <p:sldLayoutIdLst>
    <p:sldLayoutId id="2147483827"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ru.wikipedia.org/wiki/%D0%A2%D1%80%D0%B0%D0%BD%D1%81%D0%BF%D0%B5%D1%80%D0%B5%D0%BD%D1%81%D0%B8_%D0%98%D0%BD%D1%82%D0%B5%D1%80%D0%BD%D0%B5%D1%88%D0%BD%D0%BB"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ru.wikipedia.org/wiki/%D0%A0%D0%B5%D0%B9%D0%B4%D0%B5%D1%80%D1%81%D1%82%D0%B2%D0%BE"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pPr eaLnBrk="1" hangingPunct="1">
              <a:defRPr/>
            </a:pPr>
            <a:r>
              <a:rPr lang="ru-RU" dirty="0" smtClean="0"/>
              <a:t>КЛАССНЫЙ ЧАС</a:t>
            </a:r>
            <a:endParaRPr lang="ru-RU" dirty="0"/>
          </a:p>
        </p:txBody>
      </p:sp>
      <p:sp>
        <p:nvSpPr>
          <p:cNvPr id="5" name="Содержимое 4"/>
          <p:cNvSpPr>
            <a:spLocks noGrp="1"/>
          </p:cNvSpPr>
          <p:nvPr>
            <p:ph idx="1"/>
          </p:nvPr>
        </p:nvSpPr>
        <p:spPr/>
        <p:txBody>
          <a:bodyPr/>
          <a:lstStyle/>
          <a:p>
            <a:pPr eaLnBrk="1" hangingPunct="1">
              <a:defRPr/>
            </a:pPr>
            <a:r>
              <a:rPr lang="ru-RU" sz="4800" dirty="0" smtClean="0"/>
              <a:t>ТЕМА: </a:t>
            </a:r>
            <a:r>
              <a:rPr lang="ru-RU" sz="4800" dirty="0" smtClean="0">
                <a:solidFill>
                  <a:srgbClr val="C00000"/>
                </a:solidFill>
              </a:rPr>
              <a:t>коррупция                  и общество России.</a:t>
            </a:r>
          </a:p>
          <a:p>
            <a:pPr eaLnBrk="1" hangingPunct="1">
              <a:defRPr/>
            </a:pPr>
            <a:r>
              <a:rPr lang="ru-RU" dirty="0" smtClean="0"/>
              <a:t>Цель: усвоить понятие </a:t>
            </a:r>
            <a:r>
              <a:rPr lang="ru-RU" dirty="0" smtClean="0">
                <a:solidFill>
                  <a:srgbClr val="C00000"/>
                </a:solidFill>
              </a:rPr>
              <a:t>коррупция</a:t>
            </a:r>
            <a:r>
              <a:rPr lang="ru-RU" dirty="0" smtClean="0"/>
              <a:t>;</a:t>
            </a:r>
          </a:p>
          <a:p>
            <a:pPr eaLnBrk="1" hangingPunct="1">
              <a:buFont typeface="Wingdings" pitchFamily="2" charset="2"/>
              <a:buNone/>
              <a:defRPr/>
            </a:pPr>
            <a:r>
              <a:rPr lang="ru-RU" dirty="0" smtClean="0"/>
              <a:t> понять чем она опасна для общества;</a:t>
            </a:r>
          </a:p>
          <a:p>
            <a:pPr eaLnBrk="1" hangingPunct="1">
              <a:buFont typeface="Wingdings" pitchFamily="2" charset="2"/>
              <a:buNone/>
              <a:defRPr/>
            </a:pPr>
            <a:r>
              <a:rPr lang="ru-RU" dirty="0" smtClean="0"/>
              <a:t> познакомиться с </a:t>
            </a:r>
            <a:r>
              <a:rPr lang="ru-RU" dirty="0" err="1" smtClean="0"/>
              <a:t>антикоррупционным</a:t>
            </a:r>
            <a:r>
              <a:rPr lang="ru-RU" dirty="0" smtClean="0"/>
              <a:t> законодательством.</a:t>
            </a:r>
          </a:p>
          <a:p>
            <a:pPr eaLnBrk="1" hangingPunct="1">
              <a:buFont typeface="Wingdings" pitchFamily="2" charset="2"/>
              <a:buNone/>
              <a:defRPr/>
            </a:pPr>
            <a:endParaRPr lang="ru-RU" dirty="0" smtClean="0"/>
          </a:p>
          <a:p>
            <a:pPr eaLnBrk="1" hangingPunct="1">
              <a:buFont typeface="Wingdings" pitchFamily="2" charset="2"/>
              <a:buNone/>
              <a:defRPr/>
            </a:pPr>
            <a:r>
              <a:rPr lang="ru-RU" dirty="0" smtClean="0"/>
              <a:t>             </a:t>
            </a:r>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rgbClr val="C00000"/>
                </a:solidFill>
              </a:rPr>
              <a:t>Уровень коррупции в современной России</a:t>
            </a:r>
            <a:endParaRPr lang="ru-RU" dirty="0">
              <a:solidFill>
                <a:srgbClr val="C00000"/>
              </a:solidFill>
            </a:endParaRPr>
          </a:p>
        </p:txBody>
      </p:sp>
      <p:pic>
        <p:nvPicPr>
          <p:cNvPr id="12291" name="Содержимое 3" descr="карта коррупции в мире.jpg"/>
          <p:cNvPicPr>
            <a:picLocks noGrp="1" noChangeAspect="1"/>
          </p:cNvPicPr>
          <p:nvPr>
            <p:ph idx="1"/>
          </p:nvPr>
        </p:nvPicPr>
        <p:blipFill>
          <a:blip r:embed="rId2"/>
          <a:srcRect/>
          <a:stretch>
            <a:fillRect/>
          </a:stretch>
        </p:blipFill>
        <p:spPr>
          <a:xfrm>
            <a:off x="1714500" y="2236788"/>
            <a:ext cx="5715000" cy="3257550"/>
          </a:xfr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sz="2000" dirty="0" smtClean="0"/>
              <a:t>26 сентября 2007 года организация </a:t>
            </a:r>
            <a:r>
              <a:rPr lang="ru-RU" sz="2400" b="1" dirty="0" err="1" smtClean="0">
                <a:solidFill>
                  <a:schemeClr val="tx1"/>
                </a:solidFill>
                <a:hlinkClick r:id="rId2" tooltip="Трансперенси Интернешнл"/>
              </a:rPr>
              <a:t>Трансперенси</a:t>
            </a:r>
            <a:r>
              <a:rPr lang="ru-RU" sz="2400" b="1" dirty="0" smtClean="0">
                <a:solidFill>
                  <a:schemeClr val="tx1"/>
                </a:solidFill>
                <a:hlinkClick r:id="rId2" tooltip="Трансперенси Интернешнл"/>
              </a:rPr>
              <a:t> </a:t>
            </a:r>
            <a:r>
              <a:rPr lang="ru-RU" sz="2400" b="1" dirty="0" err="1" smtClean="0">
                <a:solidFill>
                  <a:schemeClr val="tx1"/>
                </a:solidFill>
                <a:hlinkClick r:id="rId2" tooltip="Трансперенси Интернешнл"/>
              </a:rPr>
              <a:t>Интернешнл</a:t>
            </a:r>
            <a:r>
              <a:rPr lang="ru-RU" sz="2400" b="1" dirty="0" smtClean="0">
                <a:solidFill>
                  <a:schemeClr val="tx1"/>
                </a:solidFill>
              </a:rPr>
              <a:t> </a:t>
            </a:r>
            <a:r>
              <a:rPr lang="ru-RU" sz="2000" dirty="0" smtClean="0"/>
              <a:t>опубликовала свой очередной рейтинг состояния коррупции в мире. Россия занимает в нём 143 место из 180 с рейтингом 2,3 балла.</a:t>
            </a:r>
            <a:endParaRPr lang="ru-RU" sz="2000" dirty="0"/>
          </a:p>
        </p:txBody>
      </p:sp>
      <p:sp>
        <p:nvSpPr>
          <p:cNvPr id="3" name="Содержимое 2"/>
          <p:cNvSpPr>
            <a:spLocks noGrp="1"/>
          </p:cNvSpPr>
          <p:nvPr>
            <p:ph idx="1"/>
          </p:nvPr>
        </p:nvSpPr>
        <p:spPr/>
        <p:txBody>
          <a:bodyPr/>
          <a:lstStyle/>
          <a:p>
            <a:pPr eaLnBrk="1" hangingPunct="1">
              <a:defRPr/>
            </a:pPr>
            <a:endParaRPr lang="ru-RU" sz="2000" dirty="0" smtClean="0"/>
          </a:p>
          <a:p>
            <a:pPr eaLnBrk="1" hangingPunct="1">
              <a:defRPr/>
            </a:pPr>
            <a:r>
              <a:rPr lang="ru-RU" sz="2000" dirty="0" smtClean="0"/>
              <a:t>В современной России широко распространено мнение, что сегодня коррупция является главным препятствием на пути экономического роста страны. Объём рынка коррупции превышает 240 </a:t>
            </a:r>
            <a:r>
              <a:rPr lang="ru-RU" sz="2000" dirty="0" err="1" smtClean="0"/>
              <a:t>млрд</a:t>
            </a:r>
            <a:r>
              <a:rPr lang="ru-RU" sz="2000" dirty="0" smtClean="0"/>
              <a:t> долл. США  Согласно оценкам фонда ИНДЕМ, эта величина ещё выше: только в деловой сфере России объём коррупции вырос между 2001 и 2005 гг. примерно с 33 до 316 </a:t>
            </a:r>
            <a:r>
              <a:rPr lang="ru-RU" sz="2000" dirty="0" err="1" smtClean="0"/>
              <a:t>млрд</a:t>
            </a:r>
            <a:r>
              <a:rPr lang="ru-RU" sz="2000" dirty="0" smtClean="0"/>
              <a:t> долл. США в год (не включая коррупцию на уровне политиков федерального уровня и </a:t>
            </a:r>
            <a:r>
              <a:rPr lang="ru-RU" sz="2000" dirty="0" err="1" smtClean="0"/>
              <a:t>бизнес-элиты</a:t>
            </a:r>
            <a:r>
              <a:rPr lang="ru-RU" sz="2000" dirty="0" smtClean="0"/>
              <a:t>). При этом средний размер взятки, которую российские бизнесмены дают чиновникам, вырос с 10 до 136 тыс. долл. Более половины взрослого населения страны имеют личный опыт дачи взяток .</a:t>
            </a:r>
          </a:p>
          <a:p>
            <a:pPr eaLnBrk="1" hangingPunct="1">
              <a:defRPr/>
            </a:pPr>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rgbClr val="C00000"/>
                </a:solidFill>
              </a:rPr>
              <a:t>Уровень коррупции по регионам</a:t>
            </a:r>
            <a:endParaRPr lang="ru-RU" dirty="0">
              <a:solidFill>
                <a:srgbClr val="C00000"/>
              </a:solidFill>
            </a:endParaRPr>
          </a:p>
        </p:txBody>
      </p:sp>
      <p:pic>
        <p:nvPicPr>
          <p:cNvPr id="14339" name="Содержимое 3" descr="карта коррупции в России.gif"/>
          <p:cNvPicPr>
            <a:picLocks noGrp="1" noChangeAspect="1"/>
          </p:cNvPicPr>
          <p:nvPr>
            <p:ph idx="1"/>
          </p:nvPr>
        </p:nvPicPr>
        <p:blipFill>
          <a:blip r:embed="rId2"/>
          <a:srcRect/>
          <a:stretch>
            <a:fillRect/>
          </a:stretch>
        </p:blipFill>
        <p:spPr>
          <a:xfrm>
            <a:off x="1071563" y="1657350"/>
            <a:ext cx="6715125" cy="4843463"/>
          </a:xfr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rgbClr val="C00000"/>
                </a:solidFill>
              </a:rPr>
              <a:t>Факты говорят сами за себя!</a:t>
            </a:r>
            <a:endParaRPr lang="ru-RU" dirty="0">
              <a:solidFill>
                <a:srgbClr val="C00000"/>
              </a:solidFill>
            </a:endParaRPr>
          </a:p>
        </p:txBody>
      </p:sp>
      <p:sp>
        <p:nvSpPr>
          <p:cNvPr id="3" name="Содержимое 2"/>
          <p:cNvSpPr>
            <a:spLocks noGrp="1"/>
          </p:cNvSpPr>
          <p:nvPr>
            <p:ph idx="1"/>
          </p:nvPr>
        </p:nvSpPr>
        <p:spPr/>
        <p:txBody>
          <a:bodyPr/>
          <a:lstStyle/>
          <a:p>
            <a:pPr eaLnBrk="1" hangingPunct="1">
              <a:defRPr/>
            </a:pPr>
            <a:endParaRPr lang="ru-RU" sz="2400" smtClean="0">
              <a:effectLst>
                <a:outerShdw blurRad="38100" dist="38100" dir="2700000" algn="tl">
                  <a:srgbClr val="C0C0C0"/>
                </a:outerShdw>
              </a:effectLst>
              <a:cs typeface="Times New Roman" pitchFamily="18" charset="0"/>
            </a:endParaRPr>
          </a:p>
          <a:p>
            <a:pPr eaLnBrk="1" hangingPunct="1">
              <a:defRPr/>
            </a:pPr>
            <a:r>
              <a:rPr lang="ru-RU" sz="2400" smtClean="0">
                <a:effectLst>
                  <a:outerShdw blurRad="38100" dist="38100" dir="2700000" algn="tl">
                    <a:srgbClr val="C0C0C0"/>
                  </a:outerShdw>
                </a:effectLst>
                <a:cs typeface="Times New Roman" pitchFamily="18" charset="0"/>
              </a:rPr>
              <a:t>По данным Следственного комитета Генпрокуратуры, количество зарегистрированных взяток увеличилось с 6700 в 2007 г. до 8000 в 2008 г. По данным МВД, в январе — августе 2009 г. зарегистрирован 10 581 случай взяточничества — на 4 % больше, чем год назад. При этом количество зарегистрированных взяток в крупном размере (свыше 150 000 руб.) увеличилось на 13,5 % до 219. </a:t>
            </a:r>
            <a:endParaRPr lang="ru-RU" sz="2400" smtClean="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rgbClr val="C00000"/>
                </a:solidFill>
              </a:rPr>
              <a:t>Место встречи изменить нельзя?</a:t>
            </a:r>
            <a:endParaRPr lang="ru-RU" dirty="0">
              <a:solidFill>
                <a:srgbClr val="C00000"/>
              </a:solidFill>
            </a:endParaRPr>
          </a:p>
        </p:txBody>
      </p:sp>
      <p:sp>
        <p:nvSpPr>
          <p:cNvPr id="3" name="Содержимое 2"/>
          <p:cNvSpPr>
            <a:spLocks noGrp="1"/>
          </p:cNvSpPr>
          <p:nvPr>
            <p:ph idx="1"/>
          </p:nvPr>
        </p:nvSpPr>
        <p:spPr/>
        <p:txBody>
          <a:bodyPr/>
          <a:lstStyle/>
          <a:p>
            <a:pPr eaLnBrk="1" hangingPunct="1">
              <a:defRPr/>
            </a:pPr>
            <a:r>
              <a:rPr lang="ru-RU" sz="2800" dirty="0" smtClean="0"/>
              <a:t>таможенные службы</a:t>
            </a:r>
            <a:r>
              <a:rPr lang="ru-RU" sz="2000" dirty="0" smtClean="0"/>
              <a:t>: пропуск через границу запрещённых к перевозке товаров; возврат конфискованных товаров и валюты; занижение таможенных пошлин; просто отсутствие необоснованных задержек груза; необоснованные отсрочки </a:t>
            </a:r>
            <a:r>
              <a:rPr lang="ru-RU" sz="2000" smtClean="0"/>
              <a:t>таможенных платежей;</a:t>
            </a:r>
            <a:endParaRPr lang="ru-RU" sz="2000" dirty="0" smtClean="0"/>
          </a:p>
          <a:p>
            <a:pPr eaLnBrk="1" hangingPunct="1">
              <a:defRPr/>
            </a:pPr>
            <a:r>
              <a:rPr lang="ru-RU" sz="2800" dirty="0" smtClean="0"/>
              <a:t>медицинские организации</a:t>
            </a:r>
            <a:r>
              <a:rPr lang="ru-RU" sz="2000" dirty="0" smtClean="0"/>
              <a:t>: закупка оборудования и лекарств по завышенным ценам; выдача несоответствующих действительности медицинских заключений; приоритетное обслуживание одних граждан за счёт других;</a:t>
            </a:r>
          </a:p>
          <a:p>
            <a:pPr eaLnBrk="1" hangingPunct="1">
              <a:defRPr/>
            </a:pPr>
            <a:r>
              <a:rPr lang="ru-RU" sz="2800" dirty="0" smtClean="0"/>
              <a:t>автоинспекции</a:t>
            </a:r>
            <a:r>
              <a:rPr lang="ru-RU" sz="2000" dirty="0" smtClean="0"/>
              <a:t>: необоснованное предоставление лицензий (водительских прав, справок о прохождении техосмотра); отсутствие законного наказания для нарушителей правил пользования дорогами; фальсификация сведений и выводов о дорожно-транспортных происшествиях в пользу заинтересованных лиц;</a:t>
            </a:r>
          </a:p>
          <a:p>
            <a:pPr eaLnBrk="1" hangingPunct="1">
              <a:defRPr/>
            </a:pP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7"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7"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rgbClr val="C00000"/>
                </a:solidFill>
              </a:rPr>
              <a:t>Место встречи изменить нельзя?</a:t>
            </a:r>
            <a:endParaRPr lang="ru-RU" dirty="0">
              <a:solidFill>
                <a:srgbClr val="C00000"/>
              </a:solidFill>
            </a:endParaRPr>
          </a:p>
        </p:txBody>
      </p:sp>
      <p:sp>
        <p:nvSpPr>
          <p:cNvPr id="3" name="Содержимое 2"/>
          <p:cNvSpPr>
            <a:spLocks noGrp="1"/>
          </p:cNvSpPr>
          <p:nvPr>
            <p:ph idx="1"/>
          </p:nvPr>
        </p:nvSpPr>
        <p:spPr/>
        <p:txBody>
          <a:bodyPr/>
          <a:lstStyle/>
          <a:p>
            <a:pPr eaLnBrk="1" hangingPunct="1">
              <a:defRPr/>
            </a:pPr>
            <a:r>
              <a:rPr lang="ru-RU" sz="2400" dirty="0" smtClean="0">
                <a:solidFill>
                  <a:srgbClr val="C00000"/>
                </a:solidFill>
              </a:rPr>
              <a:t>судебные органы</a:t>
            </a:r>
            <a:r>
              <a:rPr lang="ru-RU" sz="2000" dirty="0" smtClean="0"/>
              <a:t>: предвзятое рассмотрение обстоятельств дела; принятие неправосудных решений; нарушение процессуальных норм; противоположные решения различных судов по одному и тому же делу; использование судов в качестве инструмента </a:t>
            </a:r>
            <a:r>
              <a:rPr lang="ru-RU" sz="2000" dirty="0" err="1" smtClean="0">
                <a:hlinkClick r:id="rId2" tooltip="Рейдерство"/>
              </a:rPr>
              <a:t>рейдерства</a:t>
            </a:r>
            <a:r>
              <a:rPr lang="ru-RU" sz="2000" dirty="0" smtClean="0"/>
              <a:t>; предвзятое отношение к уголовным делам.</a:t>
            </a:r>
          </a:p>
          <a:p>
            <a:pPr eaLnBrk="1" hangingPunct="1">
              <a:defRPr/>
            </a:pPr>
            <a:r>
              <a:rPr lang="ru-RU" sz="2400" dirty="0" smtClean="0">
                <a:solidFill>
                  <a:srgbClr val="C00000"/>
                </a:solidFill>
              </a:rPr>
              <a:t>налоговые органы</a:t>
            </a:r>
            <a:r>
              <a:rPr lang="ru-RU" sz="2000" dirty="0" smtClean="0"/>
              <a:t>: </a:t>
            </a:r>
            <a:r>
              <a:rPr lang="ru-RU" sz="2000" dirty="0" err="1" smtClean="0"/>
              <a:t>невзимание</a:t>
            </a:r>
            <a:r>
              <a:rPr lang="ru-RU" sz="2000" dirty="0" smtClean="0"/>
              <a:t> налогов в полном объёме; возвращение НДС; вызванная конкурентами проверка и остановка производства;</a:t>
            </a:r>
          </a:p>
          <a:p>
            <a:pPr eaLnBrk="1" hangingPunct="1">
              <a:defRPr/>
            </a:pPr>
            <a:r>
              <a:rPr lang="ru-RU" sz="2400" dirty="0" smtClean="0">
                <a:solidFill>
                  <a:srgbClr val="C00000"/>
                </a:solidFill>
              </a:rPr>
              <a:t>правоохранительные органы</a:t>
            </a:r>
            <a:r>
              <a:rPr lang="ru-RU" sz="2000" dirty="0" smtClean="0"/>
              <a:t>: возбуждение и прекращение уголовных дел, а также направление их на дополнительное расследование; отсутствие законного наказания за правонарушения различной тяжести;</a:t>
            </a:r>
          </a:p>
          <a:p>
            <a:pPr eaLnBrk="1" hangingPunct="1">
              <a:defRPr/>
            </a:pPr>
            <a:r>
              <a:rPr lang="ru-RU" sz="2400" dirty="0" smtClean="0">
                <a:solidFill>
                  <a:srgbClr val="C00000"/>
                </a:solidFill>
              </a:rPr>
              <a:t>бюрократия</a:t>
            </a:r>
            <a:r>
              <a:rPr lang="ru-RU" sz="2000" dirty="0" smtClean="0"/>
              <a:t>: взятки за оформление справок, разрешений, прочих документов; </a:t>
            </a:r>
            <a:endParaRPr lang="ru-RU" sz="20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7"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7"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7"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7"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rgbClr val="C00000"/>
                </a:solidFill>
              </a:rPr>
              <a:t>Место встречи изменить нельзя?</a:t>
            </a:r>
            <a:endParaRPr lang="ru-RU" dirty="0">
              <a:solidFill>
                <a:srgbClr val="C00000"/>
              </a:solidFill>
            </a:endParaRPr>
          </a:p>
        </p:txBody>
      </p:sp>
      <p:sp>
        <p:nvSpPr>
          <p:cNvPr id="3" name="Содержимое 2"/>
          <p:cNvSpPr>
            <a:spLocks noGrp="1"/>
          </p:cNvSpPr>
          <p:nvPr>
            <p:ph idx="1"/>
          </p:nvPr>
        </p:nvSpPr>
        <p:spPr/>
        <p:txBody>
          <a:bodyPr/>
          <a:lstStyle/>
          <a:p>
            <a:pPr eaLnBrk="1" hangingPunct="1">
              <a:defRPr/>
            </a:pPr>
            <a:r>
              <a:rPr lang="ru-RU" sz="2000" dirty="0" smtClean="0">
                <a:solidFill>
                  <a:srgbClr val="C00000"/>
                </a:solidFill>
              </a:rPr>
              <a:t>ВУЗы</a:t>
            </a:r>
            <a:r>
              <a:rPr lang="ru-RU" sz="2000" dirty="0" smtClean="0"/>
              <a:t>: покупка и продажа дипломов; завышение результатов </a:t>
            </a:r>
            <a:r>
              <a:rPr lang="ru-RU" sz="2000" dirty="0" err="1" smtClean="0"/>
              <a:t>экзаменации</a:t>
            </a:r>
            <a:r>
              <a:rPr lang="ru-RU" sz="2000" dirty="0" smtClean="0"/>
              <a:t>; поступление в ВУЗ людей с недостаточным уровнем знаний.</a:t>
            </a:r>
          </a:p>
          <a:p>
            <a:pPr eaLnBrk="1" hangingPunct="1">
              <a:defRPr/>
            </a:pPr>
            <a:r>
              <a:rPr lang="ru-RU" sz="2000" dirty="0" smtClean="0"/>
              <a:t>лицензирование и регистрация предпринимательской деятельности;</a:t>
            </a:r>
          </a:p>
          <a:p>
            <a:pPr eaLnBrk="1" hangingPunct="1">
              <a:defRPr/>
            </a:pPr>
            <a:r>
              <a:rPr lang="ru-RU" sz="2000" dirty="0" smtClean="0"/>
              <a:t>выдача разрешений на размещение и проведение банковских операций с бюджетными средствами;</a:t>
            </a:r>
          </a:p>
          <a:p>
            <a:pPr eaLnBrk="1" hangingPunct="1">
              <a:defRPr/>
            </a:pPr>
            <a:r>
              <a:rPr lang="ru-RU" sz="2000" dirty="0" smtClean="0"/>
              <a:t>получение кредитов;</a:t>
            </a:r>
          </a:p>
          <a:p>
            <a:pPr eaLnBrk="1" hangingPunct="1">
              <a:defRPr/>
            </a:pPr>
            <a:r>
              <a:rPr lang="ru-RU" sz="2000" dirty="0" smtClean="0"/>
              <a:t>получение экспортных квот;</a:t>
            </a:r>
          </a:p>
          <a:p>
            <a:pPr eaLnBrk="1" hangingPunct="1">
              <a:defRPr/>
            </a:pPr>
            <a:r>
              <a:rPr lang="ru-RU" sz="2000" dirty="0" smtClean="0"/>
              <a:t>конкурсы на закупку товаров/услуг за счет бюджетных средств</a:t>
            </a:r>
          </a:p>
          <a:p>
            <a:pPr eaLnBrk="1" hangingPunct="1">
              <a:defRPr/>
            </a:pPr>
            <a:r>
              <a:rPr lang="ru-RU" sz="2000" dirty="0" smtClean="0"/>
              <a:t>строительство и ремонт за счет бюджетных средств;</a:t>
            </a:r>
          </a:p>
          <a:p>
            <a:pPr eaLnBrk="1" hangingPunct="1">
              <a:defRPr/>
            </a:pPr>
            <a:r>
              <a:rPr lang="ru-RU" sz="2000" dirty="0" smtClean="0"/>
              <a:t>нотариальное удостоверение сделок;</a:t>
            </a:r>
          </a:p>
          <a:p>
            <a:pPr eaLnBrk="1" hangingPunct="1">
              <a:defRPr/>
            </a:pPr>
            <a:r>
              <a:rPr lang="ru-RU" sz="2000" dirty="0" smtClean="0"/>
              <a:t>контроль за соблюдением условий лицензирования;</a:t>
            </a:r>
          </a:p>
          <a:p>
            <a:pPr eaLnBrk="1" hangingPunct="1">
              <a:defRPr/>
            </a:pP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7"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7"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7"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7"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7"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7"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7"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7"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rgbClr val="C00000"/>
                </a:solidFill>
              </a:rPr>
              <a:t>Место встречи изменить нельзя?</a:t>
            </a:r>
            <a:endParaRPr lang="ru-RU" dirty="0">
              <a:solidFill>
                <a:srgbClr val="C00000"/>
              </a:solidFill>
            </a:endParaRPr>
          </a:p>
        </p:txBody>
      </p:sp>
      <p:sp>
        <p:nvSpPr>
          <p:cNvPr id="3" name="Содержимое 2"/>
          <p:cNvSpPr>
            <a:spLocks noGrp="1"/>
          </p:cNvSpPr>
          <p:nvPr>
            <p:ph idx="1"/>
          </p:nvPr>
        </p:nvSpPr>
        <p:spPr/>
        <p:txBody>
          <a:bodyPr/>
          <a:lstStyle/>
          <a:p>
            <a:pPr eaLnBrk="1" hangingPunct="1">
              <a:defRPr/>
            </a:pPr>
            <a:r>
              <a:rPr lang="ru-RU" sz="2000" dirty="0" smtClean="0"/>
              <a:t>надзор за соблюдением правил охоты и рыболовства;</a:t>
            </a:r>
          </a:p>
          <a:p>
            <a:pPr eaLnBrk="1" hangingPunct="1">
              <a:defRPr/>
            </a:pPr>
            <a:r>
              <a:rPr lang="ru-RU" sz="2000" dirty="0" smtClean="0"/>
              <a:t>освобождение от призыва на военную службу в вооружённые силы;</a:t>
            </a:r>
          </a:p>
          <a:p>
            <a:pPr eaLnBrk="1" hangingPunct="1">
              <a:defRPr/>
            </a:pPr>
            <a:r>
              <a:rPr lang="ru-RU" sz="2000" dirty="0" smtClean="0"/>
              <a:t>поступление в государственные высшие учебные заведения (в основном юридической и экономической специализаций);</a:t>
            </a:r>
          </a:p>
          <a:p>
            <a:pPr eaLnBrk="1" hangingPunct="1">
              <a:defRPr/>
            </a:pPr>
            <a:r>
              <a:rPr lang="ru-RU" sz="2000" dirty="0" smtClean="0"/>
              <a:t>государственная регистрация, аттестация и аккредитация негосударственных высших учебных заведений;</a:t>
            </a:r>
          </a:p>
          <a:p>
            <a:pPr eaLnBrk="1" hangingPunct="1">
              <a:defRPr/>
            </a:pPr>
            <a:r>
              <a:rPr lang="ru-RU" sz="2000" dirty="0" smtClean="0"/>
              <a:t>поступление в специализированные общеобразовательные школы и дошкольные воспитательные учреждения;</a:t>
            </a:r>
          </a:p>
          <a:p>
            <a:pPr eaLnBrk="1" hangingPunct="1">
              <a:defRPr/>
            </a:pPr>
            <a:r>
              <a:rPr lang="ru-RU" sz="2000" dirty="0" smtClean="0"/>
              <a:t>прием на службу на позволяющие иметь значительный незаконный доход должности в государственных и муниципальных учреждениях;</a:t>
            </a:r>
          </a:p>
          <a:p>
            <a:pPr eaLnBrk="1" hangingPunct="1">
              <a:defRPr/>
            </a:pPr>
            <a:r>
              <a:rPr lang="ru-RU" sz="2000" dirty="0" smtClean="0"/>
              <a:t>формирование партийных избирательных списков.</a:t>
            </a:r>
          </a:p>
          <a:p>
            <a:pPr eaLnBrk="1" hangingPunct="1">
              <a:defRPr/>
            </a:pP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7"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7"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7"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7"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7"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7"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sz="4800" dirty="0" smtClean="0">
                <a:solidFill>
                  <a:srgbClr val="C00000"/>
                </a:solidFill>
              </a:rPr>
              <a:t>Корни</a:t>
            </a:r>
            <a:r>
              <a:rPr lang="ru-RU" dirty="0" smtClean="0">
                <a:solidFill>
                  <a:schemeClr val="accent4">
                    <a:lumMod val="10000"/>
                  </a:schemeClr>
                </a:solidFill>
              </a:rPr>
              <a:t> зла</a:t>
            </a:r>
            <a:endParaRPr lang="ru-RU" dirty="0">
              <a:solidFill>
                <a:schemeClr val="accent4">
                  <a:lumMod val="10000"/>
                </a:schemeClr>
              </a:solidFill>
            </a:endParaRPr>
          </a:p>
        </p:txBody>
      </p:sp>
      <p:sp>
        <p:nvSpPr>
          <p:cNvPr id="3" name="Содержимое 2"/>
          <p:cNvSpPr>
            <a:spLocks noGrp="1"/>
          </p:cNvSpPr>
          <p:nvPr>
            <p:ph idx="1"/>
          </p:nvPr>
        </p:nvSpPr>
        <p:spPr/>
        <p:txBody>
          <a:bodyPr/>
          <a:lstStyle/>
          <a:p>
            <a:pPr eaLnBrk="1" hangingPunct="1">
              <a:defRPr/>
            </a:pPr>
            <a:r>
              <a:rPr lang="ru-RU" sz="2400" dirty="0" smtClean="0">
                <a:solidFill>
                  <a:srgbClr val="C00000"/>
                </a:solidFill>
              </a:rPr>
              <a:t>низкий уровень правовой культуры населения</a:t>
            </a:r>
            <a:r>
              <a:rPr lang="ru-RU" sz="2400" dirty="0" smtClean="0"/>
              <a:t>; </a:t>
            </a:r>
            <a:r>
              <a:rPr lang="ru-RU" sz="2400" b="1" dirty="0" smtClean="0"/>
              <a:t>    </a:t>
            </a:r>
            <a:r>
              <a:rPr lang="ru-RU" sz="1800" b="1" dirty="0" smtClean="0"/>
              <a:t> </a:t>
            </a:r>
            <a:r>
              <a:rPr lang="ru-RU" sz="1400" b="1" dirty="0" smtClean="0"/>
              <a:t>согласно данным фонда «Общественное мнение», 54 процента россиян не осуждают тех, кто берет взятки. При этом наибольшую терпимость к взяточникам проявляют москвичи – 63 процента жителей столицы. Осуждают взяточников 37 процента россиян.</a:t>
            </a:r>
            <a:endParaRPr lang="ru-RU" sz="1400" dirty="0" smtClean="0"/>
          </a:p>
          <a:p>
            <a:pPr eaLnBrk="1" hangingPunct="1">
              <a:defRPr/>
            </a:pPr>
            <a:r>
              <a:rPr lang="ru-RU" sz="2400" dirty="0" smtClean="0">
                <a:solidFill>
                  <a:srgbClr val="C00000"/>
                </a:solidFill>
              </a:rPr>
              <a:t>несовершенство законодательства;</a:t>
            </a:r>
          </a:p>
          <a:p>
            <a:pPr eaLnBrk="1" hangingPunct="1">
              <a:defRPr/>
            </a:pPr>
            <a:r>
              <a:rPr lang="ru-RU" sz="2400" dirty="0" smtClean="0">
                <a:solidFill>
                  <a:srgbClr val="C00000"/>
                </a:solidFill>
              </a:rPr>
              <a:t>специфика преступлений; </a:t>
            </a:r>
            <a:r>
              <a:rPr lang="ru-RU" sz="1600" b="1" dirty="0" smtClean="0"/>
              <a:t>коррупция имеет не только скрытый, но и согласительный характер. Как правило, такие действия не влекут за собой жалоб, так как взаимовыгодны.</a:t>
            </a:r>
            <a:endParaRPr lang="ru-RU" sz="1600" dirty="0" smtClean="0">
              <a:solidFill>
                <a:srgbClr val="C00000"/>
              </a:solidFill>
            </a:endParaRPr>
          </a:p>
          <a:p>
            <a:pPr eaLnBrk="1" hangingPunct="1">
              <a:defRPr/>
            </a:pPr>
            <a:r>
              <a:rPr lang="ru-RU" sz="2400" dirty="0" smtClean="0">
                <a:solidFill>
                  <a:srgbClr val="C00000"/>
                </a:solidFill>
              </a:rPr>
              <a:t>переходный этап экономического развития;</a:t>
            </a:r>
          </a:p>
          <a:p>
            <a:pPr eaLnBrk="1" hangingPunct="1">
              <a:defRPr/>
            </a:pPr>
            <a:r>
              <a:rPr lang="ru-RU" sz="2400" dirty="0" smtClean="0">
                <a:solidFill>
                  <a:srgbClr val="C00000"/>
                </a:solidFill>
              </a:rPr>
              <a:t>низкий уровень жизни и оплаты труда.</a:t>
            </a:r>
            <a:endParaRPr lang="ru-RU" sz="2400"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7"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7"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7"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7"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rgbClr val="C00000"/>
                </a:solidFill>
              </a:rPr>
              <a:t>Что же нам делать?</a:t>
            </a:r>
            <a:endParaRPr lang="ru-RU" dirty="0">
              <a:solidFill>
                <a:srgbClr val="C00000"/>
              </a:solidFill>
            </a:endParaRPr>
          </a:p>
        </p:txBody>
      </p:sp>
      <p:sp>
        <p:nvSpPr>
          <p:cNvPr id="3" name="Содержимое 2"/>
          <p:cNvSpPr>
            <a:spLocks noGrp="1"/>
          </p:cNvSpPr>
          <p:nvPr>
            <p:ph idx="1"/>
          </p:nvPr>
        </p:nvSpPr>
        <p:spPr>
          <a:xfrm>
            <a:off x="1143000" y="1600200"/>
            <a:ext cx="7858125" cy="4530725"/>
          </a:xfrm>
        </p:spPr>
        <p:txBody>
          <a:bodyPr/>
          <a:lstStyle/>
          <a:p>
            <a:pPr eaLnBrk="1" hangingPunct="1">
              <a:defRPr/>
            </a:pPr>
            <a:r>
              <a:rPr lang="ru-RU" sz="2000" b="1" dirty="0" smtClean="0"/>
              <a:t>необходимо  совершенствовать действующее законодательство;</a:t>
            </a:r>
          </a:p>
          <a:p>
            <a:pPr eaLnBrk="1" hangingPunct="1">
              <a:defRPr/>
            </a:pPr>
            <a:r>
              <a:rPr lang="ru-RU" sz="2000" b="1" dirty="0" smtClean="0"/>
              <a:t>одним из главных  принципов борьбы  с  коррупцией  и  организованной преступностью должны быть  гласность  и  прозрачность  деятельности  органов судебной и исполнительной власти, средств  массовой  информации,  граждан  и общественных формирований;</a:t>
            </a:r>
          </a:p>
          <a:p>
            <a:pPr eaLnBrk="1" hangingPunct="1">
              <a:defRPr/>
            </a:pPr>
            <a:r>
              <a:rPr lang="ru-RU" sz="2000" b="1" dirty="0" smtClean="0"/>
              <a:t>создание обстановки  нетерпимости,  осуждения,  аморальности  любого факта проявления коррупции.</a:t>
            </a:r>
          </a:p>
          <a:p>
            <a:pPr eaLnBrk="1" hangingPunct="1">
              <a:defRPr/>
            </a:pPr>
            <a:endParaRPr lang="ru-RU" sz="2000" dirty="0"/>
          </a:p>
        </p:txBody>
      </p:sp>
      <p:pic>
        <p:nvPicPr>
          <p:cNvPr id="5" name="Рисунок 4" descr="кор 4.jpg"/>
          <p:cNvPicPr>
            <a:picLocks noChangeAspect="1"/>
          </p:cNvPicPr>
          <p:nvPr/>
        </p:nvPicPr>
        <p:blipFill>
          <a:blip r:embed="rId2"/>
          <a:srcRect/>
          <a:stretch>
            <a:fillRect/>
          </a:stretch>
        </p:blipFill>
        <p:spPr bwMode="auto">
          <a:xfrm>
            <a:off x="0" y="4714875"/>
            <a:ext cx="3786188" cy="21431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7"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7"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ppt_x"/>
                                          </p:val>
                                        </p:tav>
                                        <p:tav tm="100000">
                                          <p:val>
                                            <p:strVal val="#ppt_x"/>
                                          </p:val>
                                        </p:tav>
                                      </p:tavLst>
                                    </p:anim>
                                    <p:anim calcmode="lin" valueType="num">
                                      <p:cBhvr additive="base">
                                        <p:cTn id="3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prstTxWarp prst="textDeflateBottom">
              <a:avLst/>
            </a:prstTxWarp>
          </a:bodyPr>
          <a:lstStyle/>
          <a:p>
            <a:pPr eaLnBrk="1" hangingPunct="1">
              <a:defRPr/>
            </a:pPr>
            <a:r>
              <a:rPr lang="ru-RU" dirty="0" smtClean="0">
                <a:solidFill>
                  <a:srgbClr val="C00000"/>
                </a:solidFill>
              </a:rPr>
              <a:t>КОРРУПЦИЯ</a:t>
            </a:r>
            <a:endParaRPr lang="ru-RU" dirty="0">
              <a:solidFill>
                <a:srgbClr val="C00000"/>
              </a:solidFill>
            </a:endParaRPr>
          </a:p>
        </p:txBody>
      </p:sp>
      <p:pic>
        <p:nvPicPr>
          <p:cNvPr id="4" name="Содержимое 3" descr="дракон 2.jpg"/>
          <p:cNvPicPr>
            <a:picLocks noGrp="1" noChangeAspect="1"/>
          </p:cNvPicPr>
          <p:nvPr>
            <p:ph idx="1"/>
          </p:nvPr>
        </p:nvPicPr>
        <p:blipFill>
          <a:blip r:embed="rId2"/>
          <a:srcRect/>
          <a:stretch>
            <a:fillRect/>
          </a:stretch>
        </p:blipFill>
        <p:spPr>
          <a:xfrm>
            <a:off x="285750" y="1643063"/>
            <a:ext cx="4214813" cy="5008562"/>
          </a:xfrm>
        </p:spPr>
      </p:pic>
      <p:sp>
        <p:nvSpPr>
          <p:cNvPr id="6" name="Прямоугольник 5"/>
          <p:cNvSpPr>
            <a:spLocks noChangeArrowheads="1"/>
          </p:cNvSpPr>
          <p:nvPr/>
        </p:nvSpPr>
        <p:spPr bwMode="auto">
          <a:xfrm>
            <a:off x="4929188" y="1500188"/>
            <a:ext cx="3429000" cy="1570037"/>
          </a:xfrm>
          <a:prstGeom prst="rect">
            <a:avLst/>
          </a:prstGeom>
          <a:noFill/>
          <a:ln w="9525">
            <a:noFill/>
            <a:miter lim="800000"/>
            <a:headEnd/>
            <a:tailEnd/>
          </a:ln>
        </p:spPr>
        <p:txBody>
          <a:bodyPr>
            <a:spAutoFit/>
          </a:bodyPr>
          <a:lstStyle/>
          <a:p>
            <a:pPr algn="ctr"/>
            <a:r>
              <a:rPr lang="ru-RU" sz="4800">
                <a:solidFill>
                  <a:srgbClr val="C00000"/>
                </a:solidFill>
                <a:latin typeface="Tahoma" pitchFamily="34" charset="0"/>
              </a:rPr>
              <a:t>?????</a:t>
            </a:r>
          </a:p>
          <a:p>
            <a:pPr algn="ctr"/>
            <a:endParaRPr lang="ru-RU" sz="4800">
              <a:solidFill>
                <a:srgbClr val="C00000"/>
              </a:solidFill>
              <a:latin typeface="Tahoma" pitchFamily="34" charset="0"/>
            </a:endParaRPr>
          </a:p>
        </p:txBody>
      </p:sp>
      <p:sp>
        <p:nvSpPr>
          <p:cNvPr id="7" name="Прямоугольник 6"/>
          <p:cNvSpPr>
            <a:spLocks noChangeArrowheads="1"/>
          </p:cNvSpPr>
          <p:nvPr/>
        </p:nvSpPr>
        <p:spPr bwMode="auto">
          <a:xfrm>
            <a:off x="4929188" y="3244850"/>
            <a:ext cx="3786187" cy="646113"/>
          </a:xfrm>
          <a:prstGeom prst="rect">
            <a:avLst/>
          </a:prstGeom>
          <a:noFill/>
          <a:ln w="9525">
            <a:noFill/>
            <a:miter lim="800000"/>
            <a:headEnd/>
            <a:tailEnd/>
          </a:ln>
        </p:spPr>
        <p:txBody>
          <a:bodyPr>
            <a:spAutoFit/>
          </a:bodyPr>
          <a:lstStyle/>
          <a:p>
            <a:r>
              <a:rPr lang="ru-RU">
                <a:latin typeface="Tahoma" pitchFamily="34" charset="0"/>
              </a:rPr>
              <a:t>Почему для данного слайда я выбрал именно этот рисунок?</a:t>
            </a:r>
          </a:p>
        </p:txBody>
      </p:sp>
      <p:sp>
        <p:nvSpPr>
          <p:cNvPr id="8" name="Прямоугольник 7"/>
          <p:cNvSpPr>
            <a:spLocks noChangeArrowheads="1"/>
          </p:cNvSpPr>
          <p:nvPr/>
        </p:nvSpPr>
        <p:spPr bwMode="auto">
          <a:xfrm>
            <a:off x="5000625" y="4721225"/>
            <a:ext cx="3286125" cy="1477963"/>
          </a:xfrm>
          <a:prstGeom prst="rect">
            <a:avLst/>
          </a:prstGeom>
          <a:noFill/>
          <a:ln w="9525">
            <a:noFill/>
            <a:miter lim="800000"/>
            <a:headEnd/>
            <a:tailEnd/>
          </a:ln>
        </p:spPr>
        <p:txBody>
          <a:bodyPr>
            <a:spAutoFit/>
          </a:bodyPr>
          <a:lstStyle/>
          <a:p>
            <a:r>
              <a:rPr lang="ru-RU">
                <a:solidFill>
                  <a:srgbClr val="C00000"/>
                </a:solidFill>
                <a:latin typeface="Tahoma" pitchFamily="34" charset="0"/>
              </a:rPr>
              <a:t>ЗАДАНИЕ!</a:t>
            </a:r>
          </a:p>
          <a:p>
            <a:r>
              <a:rPr lang="ru-RU">
                <a:solidFill>
                  <a:srgbClr val="002060"/>
                </a:solidFill>
                <a:latin typeface="Tahoma" pitchFamily="34" charset="0"/>
              </a:rPr>
              <a:t>Подберите 5 слов, которые у вас связываются, вызывают ассоциацию со словом коррупция</a:t>
            </a:r>
            <a:r>
              <a:rPr lang="ru-RU">
                <a:latin typeface="Tahoma"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7"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0" fill="hold"/>
                                        <p:tgtEl>
                                          <p:spTgt spid="4"/>
                                        </p:tgtEl>
                                        <p:attrNameLst>
                                          <p:attrName>ppt_x</p:attrName>
                                        </p:attrNameLst>
                                      </p:cBhvr>
                                      <p:tavLst>
                                        <p:tav tm="0">
                                          <p:val>
                                            <p:strVal val="#ppt_x"/>
                                          </p:val>
                                        </p:tav>
                                        <p:tav tm="100000">
                                          <p:val>
                                            <p:strVal val="#ppt_x"/>
                                          </p:val>
                                        </p:tav>
                                      </p:tavLst>
                                    </p:anim>
                                    <p:anim calcmode="lin" valueType="num">
                                      <p:cBhvr additive="base">
                                        <p:cTn id="14" dur="5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7"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0" fill="hold"/>
                                        <p:tgtEl>
                                          <p:spTgt spid="8"/>
                                        </p:tgtEl>
                                        <p:attrNameLst>
                                          <p:attrName>ppt_x</p:attrName>
                                        </p:attrNameLst>
                                      </p:cBhvr>
                                      <p:tavLst>
                                        <p:tav tm="0">
                                          <p:val>
                                            <p:strVal val="#ppt_x"/>
                                          </p:val>
                                        </p:tav>
                                        <p:tav tm="100000">
                                          <p:val>
                                            <p:strVal val="#ppt_x"/>
                                          </p:val>
                                        </p:tav>
                                      </p:tavLst>
                                    </p:anim>
                                    <p:anim calcmode="lin" valueType="num">
                                      <p:cBhvr additive="base">
                                        <p:cTn id="32" dur="50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rgbClr val="C00000"/>
                </a:solidFill>
              </a:rPr>
              <a:t>Чем рискует чиновник?</a:t>
            </a:r>
            <a:endParaRPr lang="ru-RU" dirty="0">
              <a:solidFill>
                <a:srgbClr val="C00000"/>
              </a:solidFill>
            </a:endParaRPr>
          </a:p>
        </p:txBody>
      </p:sp>
      <p:sp>
        <p:nvSpPr>
          <p:cNvPr id="3" name="Содержимое 2"/>
          <p:cNvSpPr>
            <a:spLocks noGrp="1"/>
          </p:cNvSpPr>
          <p:nvPr>
            <p:ph idx="1"/>
          </p:nvPr>
        </p:nvSpPr>
        <p:spPr>
          <a:xfrm>
            <a:off x="1066800" y="1428750"/>
            <a:ext cx="7772400" cy="5143500"/>
          </a:xfrm>
        </p:spPr>
        <p:txBody>
          <a:bodyPr/>
          <a:lstStyle/>
          <a:p>
            <a:pPr eaLnBrk="1" hangingPunct="1">
              <a:defRPr/>
            </a:pPr>
            <a:r>
              <a:rPr lang="ru-RU" sz="2000" b="1" dirty="0" smtClean="0"/>
              <a:t>Уголовный  кодекс  РФ  предусматривает  следующие  виды   наказания  </a:t>
            </a:r>
            <a:r>
              <a:rPr lang="ru-RU" sz="2000" b="1" dirty="0" err="1" smtClean="0"/>
              <a:t>завзяточничество</a:t>
            </a:r>
            <a:r>
              <a:rPr lang="ru-RU" sz="2000" b="1" dirty="0" smtClean="0"/>
              <a:t>:  ст.  204.  Коммерческий  подкуп   (максимальное   </a:t>
            </a:r>
            <a:r>
              <a:rPr lang="ru-RU" sz="2000" b="1" dirty="0" err="1" smtClean="0"/>
              <a:t>наказаниелишение</a:t>
            </a:r>
            <a:r>
              <a:rPr lang="ru-RU" sz="2000" b="1" dirty="0" smtClean="0"/>
              <a:t> свободы на срок до пяти лет), ст. 285. Злоупотребление  </a:t>
            </a:r>
            <a:r>
              <a:rPr lang="ru-RU" sz="2000" b="1" dirty="0" err="1" smtClean="0"/>
              <a:t>должностнымиполномочиями</a:t>
            </a:r>
            <a:r>
              <a:rPr lang="ru-RU" sz="2000" b="1" dirty="0" smtClean="0"/>
              <a:t> (максимальное наказание  лишение  свободы  на  срок  до  </a:t>
            </a:r>
            <a:r>
              <a:rPr lang="ru-RU" sz="2000" b="1" dirty="0" err="1" smtClean="0"/>
              <a:t>десятилет</a:t>
            </a:r>
            <a:r>
              <a:rPr lang="ru-RU" sz="2000" b="1" dirty="0" smtClean="0"/>
              <a:t>), ст. 290. Получение взятки (максимальное наказание лишение  свободы  </a:t>
            </a:r>
            <a:r>
              <a:rPr lang="ru-RU" sz="2000" b="1" dirty="0" err="1" smtClean="0"/>
              <a:t>насрок</a:t>
            </a:r>
            <a:r>
              <a:rPr lang="ru-RU" sz="2000" b="1" dirty="0" smtClean="0"/>
              <a:t> от семи до двенадцати лет с конфискацией или  без  таковой),  ст.  291.Дача взятки (максимальное наказание лишение свободы на срок до восьми  лет), ст. 292. Служебный подлог (максимальное наказание лишение свободы  на  срок до двух лет).</a:t>
            </a:r>
            <a:endParaRPr lang="ru-RU" sz="2000" dirty="0"/>
          </a:p>
        </p:txBody>
      </p:sp>
      <p:pic>
        <p:nvPicPr>
          <p:cNvPr id="4" name="Рисунок 3" descr="кор 5.jpg"/>
          <p:cNvPicPr>
            <a:picLocks noChangeAspect="1"/>
          </p:cNvPicPr>
          <p:nvPr/>
        </p:nvPicPr>
        <p:blipFill>
          <a:blip r:embed="rId2"/>
          <a:srcRect/>
          <a:stretch>
            <a:fillRect/>
          </a:stretch>
        </p:blipFill>
        <p:spPr bwMode="auto">
          <a:xfrm>
            <a:off x="5857875" y="4929188"/>
            <a:ext cx="3071813" cy="192881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rgbClr val="FF0000"/>
                </a:solidFill>
              </a:rPr>
              <a:t>Чем рискует чиновник?</a:t>
            </a:r>
            <a:endParaRPr lang="ru-RU" dirty="0">
              <a:solidFill>
                <a:srgbClr val="FF0000"/>
              </a:solidFill>
            </a:endParaRPr>
          </a:p>
        </p:txBody>
      </p:sp>
      <p:sp>
        <p:nvSpPr>
          <p:cNvPr id="3" name="Содержимое 2"/>
          <p:cNvSpPr>
            <a:spLocks noGrp="1"/>
          </p:cNvSpPr>
          <p:nvPr>
            <p:ph idx="1"/>
          </p:nvPr>
        </p:nvSpPr>
        <p:spPr/>
        <p:txBody>
          <a:bodyPr/>
          <a:lstStyle/>
          <a:p>
            <a:pPr eaLnBrk="1" hangingPunct="1">
              <a:defRPr/>
            </a:pPr>
            <a:r>
              <a:rPr lang="ru-RU" sz="1800" b="1" dirty="0" smtClean="0"/>
              <a:t>Злоупотребление должностными полномочиями </a:t>
            </a:r>
            <a:r>
              <a:rPr lang="ru-RU" sz="1800" dirty="0" smtClean="0"/>
              <a:t>(ст. 285 УК) относится к числу преступлений средней тяжести, однако при наличии квалифицирующих обстоятельств, предусмотренных ч. 2 и ч. 3 ст. 285 УК, оно становится тяжким преступлением. </a:t>
            </a:r>
          </a:p>
          <a:p>
            <a:pPr eaLnBrk="1" hangingPunct="1">
              <a:defRPr/>
            </a:pPr>
            <a:r>
              <a:rPr lang="ru-RU" sz="1800" dirty="0" smtClean="0"/>
              <a:t>Закон определяет </a:t>
            </a:r>
            <a:r>
              <a:rPr lang="ru-RU" sz="1800" dirty="0" smtClean="0">
                <a:solidFill>
                  <a:srgbClr val="FF0000"/>
                </a:solidFill>
              </a:rPr>
              <a:t>злоупотребление должностными полномочиями </a:t>
            </a:r>
            <a:r>
              <a:rPr lang="ru-RU" sz="1800" b="1" dirty="0" smtClean="0"/>
              <a:t>как использование должностным лицом своих служебных полномочий вопреки интересам службы, если это деяние совершено из корыстной или иной личной заинтересованности и повлекло существенное нарушение прав и законных интересов граждан или организаций либо охраняемых законом интересов общества или государства </a:t>
            </a:r>
            <a:r>
              <a:rPr lang="ru-RU" sz="1800" dirty="0" smtClean="0"/>
              <a:t>и наказывается </a:t>
            </a:r>
            <a:r>
              <a:rPr lang="ru-RU" sz="1800" dirty="0" smtClean="0">
                <a:solidFill>
                  <a:srgbClr val="FF0000"/>
                </a:solidFill>
              </a:rPr>
              <a:t>штрафом в размере от 200 до 500 минимальных размеров оплаты труда или в размере заработной платы или иного дохода осужденного за период от двух до пяти месяцев, либо обязательными работами на срок от ста восьмидесяти до двухсот сорока часов, либо исправительными работами на срок от одного года до двух лет, либо арестом на срок от трех до шести месяцев, либо лишением свободы на срок до трех лет. </a:t>
            </a:r>
          </a:p>
          <a:p>
            <a:pPr eaLnBrk="1" hangingPunct="1">
              <a:defRPr/>
            </a:pP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7"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rgbClr val="FF0000"/>
                </a:solidFill>
              </a:rPr>
              <a:t>Чем рискует чиновник?</a:t>
            </a:r>
            <a:endParaRPr lang="ru-RU" dirty="0">
              <a:solidFill>
                <a:srgbClr val="FF0000"/>
              </a:solidFill>
            </a:endParaRPr>
          </a:p>
        </p:txBody>
      </p:sp>
      <p:sp>
        <p:nvSpPr>
          <p:cNvPr id="3" name="Содержимое 2"/>
          <p:cNvSpPr>
            <a:spLocks noGrp="1"/>
          </p:cNvSpPr>
          <p:nvPr>
            <p:ph idx="1"/>
          </p:nvPr>
        </p:nvSpPr>
        <p:spPr/>
        <p:txBody>
          <a:bodyPr/>
          <a:lstStyle/>
          <a:p>
            <a:pPr eaLnBrk="1" hangingPunct="1">
              <a:defRPr/>
            </a:pPr>
            <a:r>
              <a:rPr lang="ru-RU" sz="2000" b="1" dirty="0" smtClean="0"/>
              <a:t>Незаконное участие в предпринимательской деятельности </a:t>
            </a:r>
            <a:r>
              <a:rPr lang="ru-RU" sz="2000" dirty="0" smtClean="0"/>
              <a:t>(ст. 289 УК) является типичным коррупционным преступлением должностных лиц. Незаконное участие в предпринимательской деятельности является преступлением небольшой тяжести и </a:t>
            </a:r>
            <a:r>
              <a:rPr lang="ru-RU" sz="2000" dirty="0" smtClean="0">
                <a:solidFill>
                  <a:srgbClr val="FF0000"/>
                </a:solidFill>
              </a:rPr>
              <a:t>наказывается лишением права занимать определенные должности или заниматься определенной деятельностью на срок до пяти лет со штрафом в размере от 100 до 200 минимальных размеров оплаты труда или в размере заработной платы или иного дохода осужденного за период от одного до двух месяцев, либо обязательными работами на срок от ста восьмидесяти до двухсот сорока часов, либо арестом на срок от трех до шести месяцев, либо лишением свободы на срок до двух лет. </a:t>
            </a:r>
          </a:p>
          <a:p>
            <a:pPr eaLnBrk="1" hangingPunct="1">
              <a:defRPr/>
            </a:pPr>
            <a:endParaRPr lang="ru-RU" sz="2000" dirty="0" smtClean="0"/>
          </a:p>
          <a:p>
            <a:pPr eaLnBrk="1" hangingPunct="1">
              <a:defRPr/>
            </a:pPr>
            <a:endParaRPr lang="ru-RU" sz="2000" dirty="0" smtClean="0"/>
          </a:p>
          <a:p>
            <a:pPr eaLnBrk="1" hangingPunct="1">
              <a:defRPr/>
            </a:pP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rgbClr val="FF0000"/>
                </a:solidFill>
              </a:rPr>
              <a:t>…а ягодки будут впереди</a:t>
            </a:r>
            <a:endParaRPr lang="ru-RU" dirty="0">
              <a:solidFill>
                <a:srgbClr val="FF0000"/>
              </a:solidFill>
            </a:endParaRPr>
          </a:p>
        </p:txBody>
      </p:sp>
      <p:graphicFrame>
        <p:nvGraphicFramePr>
          <p:cNvPr id="4" name="Содержимое 3"/>
          <p:cNvGraphicFramePr>
            <a:graphicFrameLocks noGrp="1"/>
          </p:cNvGraphicFramePr>
          <p:nvPr>
            <p:ph idx="1"/>
          </p:nvPr>
        </p:nvGraphicFramePr>
        <p:xfrm>
          <a:off x="1066800" y="1771650"/>
          <a:ext cx="7772400" cy="47291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0" fill="hold"/>
                                        <p:tgtEl>
                                          <p:spTgt spid="4"/>
                                        </p:tgtEl>
                                        <p:attrNameLst>
                                          <p:attrName>ppt_x</p:attrName>
                                        </p:attrNameLst>
                                      </p:cBhvr>
                                      <p:tavLst>
                                        <p:tav tm="0">
                                          <p:val>
                                            <p:strVal val="#ppt_x"/>
                                          </p:val>
                                        </p:tav>
                                        <p:tav tm="100000">
                                          <p:val>
                                            <p:strVal val="#ppt_x"/>
                                          </p:val>
                                        </p:tav>
                                      </p:tavLst>
                                    </p:anim>
                                    <p:anim calcmode="lin" valueType="num">
                                      <p:cBhvr additive="base">
                                        <p:cTn id="14" dur="50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rgbClr val="FF0000"/>
                </a:solidFill>
              </a:rPr>
              <a:t>Чем опасна коррупция?</a:t>
            </a:r>
            <a:endParaRPr lang="ru-RU" dirty="0">
              <a:solidFill>
                <a:srgbClr val="FF0000"/>
              </a:solidFill>
            </a:endParaRPr>
          </a:p>
        </p:txBody>
      </p:sp>
      <p:sp>
        <p:nvSpPr>
          <p:cNvPr id="3" name="Содержимое 2"/>
          <p:cNvSpPr>
            <a:spLocks noGrp="1"/>
          </p:cNvSpPr>
          <p:nvPr>
            <p:ph idx="1"/>
          </p:nvPr>
        </p:nvSpPr>
        <p:spPr>
          <a:xfrm>
            <a:off x="1066800" y="1771650"/>
            <a:ext cx="7772400" cy="4586288"/>
          </a:xfrm>
        </p:spPr>
        <p:txBody>
          <a:bodyPr/>
          <a:lstStyle/>
          <a:p>
            <a:pPr eaLnBrk="1" hangingPunct="1">
              <a:defRPr/>
            </a:pPr>
            <a:r>
              <a:rPr lang="ru-RU" dirty="0" smtClean="0"/>
              <a:t>экономика; </a:t>
            </a:r>
            <a:r>
              <a:rPr lang="ru-RU" sz="1600" dirty="0" smtClean="0"/>
              <a:t>нарушается механизм конкуренции: выживает не лучший, а давший большую взятку; растут цены; несправедливо распределяются доходы. </a:t>
            </a:r>
            <a:r>
              <a:rPr lang="ru-RU" dirty="0" smtClean="0"/>
              <a:t>, </a:t>
            </a:r>
            <a:r>
              <a:rPr lang="ru-RU" sz="1600" dirty="0" smtClean="0"/>
              <a:t>было подсчитано, что в Италии после проведения операции "Чистые руки", направленной против коррупции, государственные затраты на строительство дорог сократились на 20%. </a:t>
            </a:r>
          </a:p>
          <a:p>
            <a:pPr eaLnBrk="1" hangingPunct="1">
              <a:defRPr/>
            </a:pPr>
            <a:r>
              <a:rPr lang="ru-RU" b="1" dirty="0" smtClean="0"/>
              <a:t>политика; </a:t>
            </a:r>
            <a:r>
              <a:rPr lang="ru-RU" sz="1600" dirty="0" smtClean="0"/>
              <a:t>смещению целей политики от общенациональных к обеспечению властвования олигархических кланов и группировок, коррупционеры вывозят капиталы за рубеж и предают интересы страны, народ перестает доверять власти.</a:t>
            </a:r>
          </a:p>
          <a:p>
            <a:pPr eaLnBrk="1" hangingPunct="1">
              <a:defRPr/>
            </a:pPr>
            <a:r>
              <a:rPr lang="ru-RU" b="1" dirty="0" smtClean="0"/>
              <a:t>социальная сфера; </a:t>
            </a:r>
            <a:r>
              <a:rPr lang="ru-RU" sz="1600" dirty="0" smtClean="0"/>
              <a:t>мерой всего в обществе становятся деньги, несправедливое перераспределение жизненных благ в пользу узких олигархических групп; формируется представление о беззащитности граждан и перед лицом власти и перед преступностью.</a:t>
            </a:r>
            <a:endParaRPr lang="ru-RU" sz="1600" b="1"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7"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7"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p:txBody>
          <a:bodyPr/>
          <a:lstStyle/>
          <a:p>
            <a:pPr eaLnBrk="1" hangingPunct="1">
              <a:defRPr/>
            </a:pPr>
            <a:r>
              <a:rPr lang="ru-RU" dirty="0" smtClean="0">
                <a:solidFill>
                  <a:srgbClr val="FF0000"/>
                </a:solidFill>
              </a:rPr>
              <a:t>Новое в </a:t>
            </a:r>
            <a:r>
              <a:rPr lang="ru-RU" dirty="0" err="1" smtClean="0">
                <a:solidFill>
                  <a:srgbClr val="FF0000"/>
                </a:solidFill>
              </a:rPr>
              <a:t>антикоррупционном</a:t>
            </a:r>
            <a:r>
              <a:rPr lang="ru-RU" dirty="0" smtClean="0">
                <a:solidFill>
                  <a:srgbClr val="FF0000"/>
                </a:solidFill>
              </a:rPr>
              <a:t> законодательстве</a:t>
            </a:r>
            <a:endParaRPr lang="ru-RU" dirty="0">
              <a:solidFill>
                <a:srgbClr val="FF0000"/>
              </a:solidFill>
            </a:endParaRPr>
          </a:p>
        </p:txBody>
      </p:sp>
      <p:sp>
        <p:nvSpPr>
          <p:cNvPr id="8" name="Содержимое 7"/>
          <p:cNvSpPr>
            <a:spLocks noGrp="1"/>
          </p:cNvSpPr>
          <p:nvPr>
            <p:ph idx="1"/>
          </p:nvPr>
        </p:nvSpPr>
        <p:spPr>
          <a:xfrm>
            <a:off x="1066800" y="1771650"/>
            <a:ext cx="7772400" cy="4800600"/>
          </a:xfrm>
        </p:spPr>
        <p:txBody>
          <a:bodyPr/>
          <a:lstStyle/>
          <a:p>
            <a:pPr eaLnBrk="1" hangingPunct="1">
              <a:defRPr/>
            </a:pPr>
            <a:r>
              <a:rPr lang="ru-RU" sz="1800" dirty="0" smtClean="0"/>
              <a:t>В соответствии с Указом Президента Российской Федерации от 19 мая 2008 года № 815 «О мерах по противодействию коррупции», был образован Совет при Президенте Российской Федерации по противодействию коррупции. На него была возложена задача разработки Национального плана.</a:t>
            </a:r>
          </a:p>
          <a:p>
            <a:pPr eaLnBrk="1" hangingPunct="1">
              <a:defRPr/>
            </a:pPr>
            <a:endParaRPr lang="ru-RU" sz="1800" dirty="0" smtClean="0"/>
          </a:p>
          <a:p>
            <a:pPr eaLnBrk="1" hangingPunct="1">
              <a:defRPr/>
            </a:pPr>
            <a:r>
              <a:rPr lang="ru-RU" sz="1800" dirty="0" smtClean="0"/>
              <a:t>Национальный план противодействия коррупции, утвержденный Президентом Российской Федерации 31 июля 2008 г.</a:t>
            </a:r>
          </a:p>
          <a:p>
            <a:pPr eaLnBrk="1" hangingPunct="1">
              <a:defRPr/>
            </a:pPr>
            <a:endParaRPr lang="ru-RU" sz="1800" dirty="0" smtClean="0">
              <a:solidFill>
                <a:srgbClr val="FF0000"/>
              </a:solidFill>
            </a:endParaRPr>
          </a:p>
          <a:p>
            <a:pPr eaLnBrk="1" hangingPunct="1">
              <a:defRPr/>
            </a:pPr>
            <a:r>
              <a:rPr lang="ru-RU" sz="1800" dirty="0" smtClean="0">
                <a:solidFill>
                  <a:srgbClr val="FF0000"/>
                </a:solidFill>
              </a:rPr>
              <a:t>25 декабря 2008 года Президентом России подписан Федеральный закон «О противодействии коррупции».                                                                   В этом законе, по сути, сформулирована политика государства в сфере противодействия коррупции.</a:t>
            </a:r>
          </a:p>
          <a:p>
            <a:pPr eaLnBrk="1" hangingPunct="1">
              <a:defRPr/>
            </a:pPr>
            <a:endParaRPr lang="ru-RU" sz="1800" dirty="0" smtClean="0"/>
          </a:p>
          <a:p>
            <a:pPr eaLnBrk="1" hangingPunct="1">
              <a:defRPr/>
            </a:pPr>
            <a:endParaRPr lang="ru-RU" sz="1800" dirty="0" smtClean="0"/>
          </a:p>
          <a:p>
            <a:pPr eaLnBrk="1" hangingPunct="1">
              <a:defRPr/>
            </a:pP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anim calcmode="lin" valueType="num">
                                      <p:cBhvr additive="base">
                                        <p:cTn id="13" dur="50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4" dur="50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7" presetClass="entr" presetSubtype="4" fill="hold" grpId="0" nodeType="clickEffect">
                                  <p:stCondLst>
                                    <p:cond delay="0"/>
                                  </p:stCondLst>
                                  <p:childTnLst>
                                    <p:set>
                                      <p:cBhvr>
                                        <p:cTn id="18" dur="1" fill="hold">
                                          <p:stCondLst>
                                            <p:cond delay="0"/>
                                          </p:stCondLst>
                                        </p:cTn>
                                        <p:tgtEl>
                                          <p:spTgt spid="8">
                                            <p:txEl>
                                              <p:pRg st="2" end="2"/>
                                            </p:txEl>
                                          </p:spTgt>
                                        </p:tgtEl>
                                        <p:attrNameLst>
                                          <p:attrName>style.visibility</p:attrName>
                                        </p:attrNameLst>
                                      </p:cBhvr>
                                      <p:to>
                                        <p:strVal val="visible"/>
                                      </p:to>
                                    </p:set>
                                    <p:anim calcmode="lin" valueType="num">
                                      <p:cBhvr additive="base">
                                        <p:cTn id="19" dur="50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20" dur="50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7" presetClass="entr" presetSubtype="4" fill="hold" grpId="0" nodeType="clickEffect">
                                  <p:stCondLst>
                                    <p:cond delay="0"/>
                                  </p:stCondLst>
                                  <p:childTnLst>
                                    <p:set>
                                      <p:cBhvr>
                                        <p:cTn id="24" dur="1" fill="hold">
                                          <p:stCondLst>
                                            <p:cond delay="0"/>
                                          </p:stCondLst>
                                        </p:cTn>
                                        <p:tgtEl>
                                          <p:spTgt spid="8">
                                            <p:txEl>
                                              <p:pRg st="4" end="4"/>
                                            </p:txEl>
                                          </p:spTgt>
                                        </p:tgtEl>
                                        <p:attrNameLst>
                                          <p:attrName>style.visibility</p:attrName>
                                        </p:attrNameLst>
                                      </p:cBhvr>
                                      <p:to>
                                        <p:strVal val="visible"/>
                                      </p:to>
                                    </p:set>
                                    <p:anim calcmode="lin" valueType="num">
                                      <p:cBhvr additive="base">
                                        <p:cTn id="25" dur="50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26" dur="50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2000250"/>
          </a:xfrm>
        </p:spPr>
        <p:txBody>
          <a:bodyPr/>
          <a:lstStyle/>
          <a:p>
            <a:pPr eaLnBrk="1" hangingPunct="1">
              <a:defRPr/>
            </a:pPr>
            <a:r>
              <a:rPr lang="ru-RU" dirty="0" smtClean="0"/>
              <a:t>Коррупция страшное социальное зло, оно многолико</a:t>
            </a:r>
            <a:endParaRPr lang="ru-RU" dirty="0"/>
          </a:p>
        </p:txBody>
      </p:sp>
      <p:pic>
        <p:nvPicPr>
          <p:cNvPr id="28675" name="Содержимое 3" descr="кор16.jpg"/>
          <p:cNvPicPr>
            <a:picLocks noGrp="1" noChangeAspect="1"/>
          </p:cNvPicPr>
          <p:nvPr>
            <p:ph idx="1"/>
          </p:nvPr>
        </p:nvPicPr>
        <p:blipFill>
          <a:blip r:embed="rId2"/>
          <a:srcRect/>
          <a:stretch>
            <a:fillRect/>
          </a:stretch>
        </p:blipFill>
        <p:spPr>
          <a:xfrm>
            <a:off x="785813" y="2357438"/>
            <a:ext cx="7500937" cy="4276725"/>
          </a:xfrm>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rgbClr val="FF0000"/>
                </a:solidFill>
              </a:rPr>
              <a:t>Борьба с коррупцией - дело каждого!</a:t>
            </a:r>
            <a:endParaRPr lang="ru-RU" dirty="0">
              <a:solidFill>
                <a:srgbClr val="FF0000"/>
              </a:solidFill>
            </a:endParaRPr>
          </a:p>
        </p:txBody>
      </p:sp>
      <p:pic>
        <p:nvPicPr>
          <p:cNvPr id="29699" name="Содержимое 3" descr="кор 6.jpg"/>
          <p:cNvPicPr>
            <a:picLocks noGrp="1" noChangeAspect="1"/>
          </p:cNvPicPr>
          <p:nvPr>
            <p:ph idx="1"/>
          </p:nvPr>
        </p:nvPicPr>
        <p:blipFill>
          <a:blip r:embed="rId2"/>
          <a:srcRect/>
          <a:stretch>
            <a:fillRect/>
          </a:stretch>
        </p:blipFill>
        <p:spPr>
          <a:xfrm>
            <a:off x="714375" y="1600200"/>
            <a:ext cx="8072438" cy="5257800"/>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a:xfrm>
            <a:off x="1143000" y="1071563"/>
            <a:ext cx="7715250" cy="5500687"/>
          </a:xfrm>
        </p:spPr>
        <p:txBody>
          <a:bodyPr/>
          <a:lstStyle/>
          <a:p>
            <a:pPr algn="just" eaLnBrk="1" hangingPunct="1">
              <a:buFont typeface="Wingdings" pitchFamily="2" charset="2"/>
              <a:buChar char="q"/>
              <a:defRPr/>
            </a:pPr>
            <a:r>
              <a:rPr lang="ru-RU" dirty="0" smtClean="0"/>
              <a:t> </a:t>
            </a:r>
            <a:r>
              <a:rPr lang="ru-RU" sz="2000" dirty="0" smtClean="0"/>
              <a:t>злоупотребление властью для получения личной выгоды;</a:t>
            </a:r>
          </a:p>
          <a:p>
            <a:pPr eaLnBrk="1" hangingPunct="1">
              <a:defRPr/>
            </a:pPr>
            <a:r>
              <a:rPr lang="ru-RU" sz="2000" i="1" dirty="0" smtClean="0"/>
              <a:t>«Формула коррупции»</a:t>
            </a:r>
            <a:r>
              <a:rPr lang="ru-RU" sz="2000" dirty="0" smtClean="0"/>
              <a:t>, выведенная Р. </a:t>
            </a:r>
            <a:r>
              <a:rPr lang="ru-RU" sz="2000" dirty="0" err="1" smtClean="0"/>
              <a:t>Клитгаардом</a:t>
            </a:r>
            <a:r>
              <a:rPr lang="ru-RU" sz="2000" dirty="0" smtClean="0"/>
              <a:t>, проста:</a:t>
            </a:r>
          </a:p>
          <a:p>
            <a:pPr eaLnBrk="1" hangingPunct="1">
              <a:defRPr/>
            </a:pPr>
            <a:r>
              <a:rPr lang="ru-RU" sz="2000" b="1" dirty="0" smtClean="0"/>
              <a:t>Коррупция</a:t>
            </a:r>
            <a:r>
              <a:rPr lang="ru-RU" sz="2000" dirty="0" smtClean="0"/>
              <a:t> = </a:t>
            </a:r>
            <a:r>
              <a:rPr lang="ru-RU" sz="2000" b="1" i="1" dirty="0" smtClean="0"/>
              <a:t>Монополия </a:t>
            </a:r>
            <a:r>
              <a:rPr lang="ru-RU" sz="2000" i="1" dirty="0" smtClean="0"/>
              <a:t>+ </a:t>
            </a:r>
            <a:r>
              <a:rPr lang="ru-RU" sz="2000" b="1" i="1" dirty="0" smtClean="0"/>
              <a:t>Свобода действий</a:t>
            </a:r>
            <a:r>
              <a:rPr lang="ru-RU" sz="2000" b="1" dirty="0" smtClean="0"/>
              <a:t> </a:t>
            </a:r>
            <a:r>
              <a:rPr lang="ru-RU" sz="2000" dirty="0" smtClean="0"/>
              <a:t>— </a:t>
            </a:r>
            <a:r>
              <a:rPr lang="ru-RU" sz="2000" b="1" dirty="0" smtClean="0"/>
              <a:t>Подотчетность</a:t>
            </a:r>
            <a:r>
              <a:rPr lang="ru-RU" sz="2000" dirty="0" smtClean="0"/>
              <a:t>.</a:t>
            </a:r>
          </a:p>
          <a:p>
            <a:pPr algn="just" eaLnBrk="1" hangingPunct="1">
              <a:buFont typeface="Wingdings" pitchFamily="2" charset="2"/>
              <a:buChar char="q"/>
              <a:defRPr/>
            </a:pPr>
            <a:r>
              <a:rPr lang="ru-RU" sz="2000" dirty="0" smtClean="0"/>
              <a:t>Коррупция- это моральное разложение должностных лиц и политиков, выраженное в незаконном обогащении, взяточничестве, хищении и срастании с мафиозными структурами. (Толковый словарь русского языка Ожегова С.И., Шведовой Н.Ю.).</a:t>
            </a:r>
          </a:p>
          <a:p>
            <a:pPr algn="just" eaLnBrk="1" hangingPunct="1">
              <a:defRPr/>
            </a:pPr>
            <a:r>
              <a:rPr lang="ru-RU" sz="2000" dirty="0" smtClean="0"/>
              <a:t>-Товарищи в кабинетах заполняют щеками стол. </a:t>
            </a:r>
            <a:r>
              <a:rPr lang="ru-RU" sz="2000" dirty="0" err="1" smtClean="0"/>
              <a:t>К.Кинчев</a:t>
            </a:r>
            <a:r>
              <a:rPr lang="ru-RU" sz="2000" dirty="0" smtClean="0"/>
              <a:t>. «Алиса».</a:t>
            </a:r>
          </a:p>
          <a:p>
            <a:pPr algn="just" eaLnBrk="1" hangingPunct="1">
              <a:defRPr/>
            </a:pPr>
            <a:endParaRPr lang="ru-RU" sz="2000" b="1" dirty="0" smtClean="0"/>
          </a:p>
          <a:p>
            <a:pPr algn="just" eaLnBrk="1" hangingPunct="1">
              <a:defRPr/>
            </a:pPr>
            <a:endParaRPr lang="ru-RU" sz="2000" dirty="0" smtClean="0"/>
          </a:p>
          <a:p>
            <a:pPr algn="just" eaLnBrk="1" hangingPunct="1">
              <a:defRPr/>
            </a:pPr>
            <a:endParaRPr lang="ru-RU" sz="2000" dirty="0" smtClean="0"/>
          </a:p>
          <a:p>
            <a:pPr algn="just" eaLnBrk="1" hangingPunct="1">
              <a:defRPr/>
            </a:pPr>
            <a:endParaRPr lang="ru-RU" sz="2000" dirty="0" smtClean="0"/>
          </a:p>
          <a:p>
            <a:pPr algn="just" eaLnBrk="1" hangingPunct="1">
              <a:defRPr/>
            </a:pPr>
            <a:endParaRPr lang="ru-RU" dirty="0"/>
          </a:p>
        </p:txBody>
      </p:sp>
      <p:sp>
        <p:nvSpPr>
          <p:cNvPr id="4" name="Заголовок 3"/>
          <p:cNvSpPr>
            <a:spLocks noGrp="1"/>
          </p:cNvSpPr>
          <p:nvPr>
            <p:ph type="ctrTitle"/>
          </p:nvPr>
        </p:nvSpPr>
        <p:spPr>
          <a:xfrm>
            <a:off x="914400" y="428625"/>
            <a:ext cx="7721600" cy="1571625"/>
          </a:xfrm>
        </p:spPr>
        <p:txBody>
          <a:bodyPr/>
          <a:lstStyle/>
          <a:p>
            <a:pPr eaLnBrk="1" hangingPunct="1">
              <a:defRPr/>
            </a:pPr>
            <a:r>
              <a:rPr lang="ru-RU" sz="2400" dirty="0" smtClean="0">
                <a:solidFill>
                  <a:srgbClr val="C00000"/>
                </a:solidFill>
              </a:rPr>
              <a:t>коррупция — это </a:t>
            </a:r>
            <a:r>
              <a:rPr lang="ru-RU" dirty="0" smtClean="0">
                <a:solidFill>
                  <a:srgbClr val="C00000"/>
                </a:solidFill>
              </a:rPr>
              <a:t/>
            </a:r>
            <a:br>
              <a:rPr lang="ru-RU" dirty="0" smtClean="0">
                <a:solidFill>
                  <a:srgbClr val="C00000"/>
                </a:solidFill>
              </a:rPr>
            </a:br>
            <a:endParaRPr lang="ru-RU" dirty="0">
              <a:solidFill>
                <a:srgbClr val="C0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pPr eaLnBrk="1" hangingPunct="1">
              <a:defRPr/>
            </a:pPr>
            <a:r>
              <a:rPr lang="ru-RU" sz="3600" dirty="0" smtClean="0">
                <a:solidFill>
                  <a:srgbClr val="C00000"/>
                </a:solidFill>
              </a:rPr>
              <a:t>Коррупция морально разлагает, приводит к нравственной деградации</a:t>
            </a:r>
            <a:endParaRPr lang="ru-RU" sz="3600" dirty="0">
              <a:solidFill>
                <a:srgbClr val="C00000"/>
              </a:solidFill>
            </a:endParaRPr>
          </a:p>
        </p:txBody>
      </p:sp>
      <p:pic>
        <p:nvPicPr>
          <p:cNvPr id="6147" name="Содержимое 6" descr="кор14.jpg"/>
          <p:cNvPicPr>
            <a:picLocks noGrp="1" noChangeAspect="1"/>
          </p:cNvPicPr>
          <p:nvPr>
            <p:ph sz="half" idx="1"/>
          </p:nvPr>
        </p:nvPicPr>
        <p:blipFill>
          <a:blip r:embed="rId2"/>
          <a:srcRect/>
          <a:stretch>
            <a:fillRect/>
          </a:stretch>
        </p:blipFill>
        <p:spPr>
          <a:xfrm>
            <a:off x="457200" y="1885950"/>
            <a:ext cx="4038600" cy="3959225"/>
          </a:xfrm>
        </p:spPr>
      </p:pic>
      <p:pic>
        <p:nvPicPr>
          <p:cNvPr id="6148" name="Содержимое 7" descr="кор 11.jpg"/>
          <p:cNvPicPr>
            <a:picLocks noGrp="1" noChangeAspect="1"/>
          </p:cNvPicPr>
          <p:nvPr>
            <p:ph sz="half" idx="2"/>
          </p:nvPr>
        </p:nvPicPr>
        <p:blipFill>
          <a:blip r:embed="rId3"/>
          <a:srcRect/>
          <a:stretch>
            <a:fillRect/>
          </a:stretch>
        </p:blipFill>
        <p:spPr>
          <a:xfrm>
            <a:off x="5081588" y="1600200"/>
            <a:ext cx="3171825" cy="4530725"/>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sz="2000" b="1" dirty="0" smtClean="0"/>
              <a:t/>
            </a:r>
            <a:br>
              <a:rPr lang="ru-RU" sz="2000" b="1" dirty="0" smtClean="0"/>
            </a:br>
            <a:r>
              <a:rPr lang="ru-RU" sz="2000" b="1" dirty="0" smtClean="0"/>
              <a:t/>
            </a:r>
            <a:br>
              <a:rPr lang="ru-RU" sz="2000" b="1" dirty="0" smtClean="0"/>
            </a:br>
            <a:r>
              <a:rPr lang="ru-RU" sz="2000" b="1" dirty="0" smtClean="0"/>
              <a:t>Федеральный закон Российской Федерации от 25 декабря 2008 г. N 273-ФЗ «О противодействии коррупции»</a:t>
            </a:r>
            <a:r>
              <a:rPr lang="ru-RU" b="1" dirty="0" smtClean="0"/>
              <a:t/>
            </a:r>
            <a:br>
              <a:rPr lang="ru-RU" b="1" dirty="0" smtClean="0"/>
            </a:br>
            <a:endParaRPr lang="ru-RU" dirty="0"/>
          </a:p>
        </p:txBody>
      </p:sp>
      <p:sp>
        <p:nvSpPr>
          <p:cNvPr id="3" name="Содержимое 2"/>
          <p:cNvSpPr>
            <a:spLocks noGrp="1"/>
          </p:cNvSpPr>
          <p:nvPr>
            <p:ph idx="1"/>
          </p:nvPr>
        </p:nvSpPr>
        <p:spPr>
          <a:xfrm>
            <a:off x="1066800" y="1714500"/>
            <a:ext cx="7772400" cy="4429125"/>
          </a:xfrm>
        </p:spPr>
        <p:txBody>
          <a:bodyPr/>
          <a:lstStyle/>
          <a:p>
            <a:pPr eaLnBrk="1" hangingPunct="1">
              <a:defRPr/>
            </a:pPr>
            <a:r>
              <a:rPr lang="ru-RU" sz="2000" dirty="0" smtClean="0">
                <a:solidFill>
                  <a:srgbClr val="C00000"/>
                </a:solidFill>
              </a:rPr>
              <a:t>злоупотребление служебным положением, дача взятки, получение взятки, злоупотребление полномочиями, коммерческий подкуп либо иное незаконное использование физическим лицом своего должностного положения вопреки законным интересам общества и государства в целях получения выгоды в виде денег, ценностей, иного имущества или услуг имущественного характера, иных имущественных прав для себя или для третьих лиц либо незаконное предоставление такой выгоды указанному лицу другими физическими лицами;</a:t>
            </a:r>
          </a:p>
          <a:p>
            <a:pPr eaLnBrk="1" hangingPunct="1">
              <a:defRPr/>
            </a:pPr>
            <a:r>
              <a:rPr lang="ru-RU" sz="2000" dirty="0" smtClean="0">
                <a:solidFill>
                  <a:srgbClr val="C00000"/>
                </a:solidFill>
              </a:rPr>
              <a:t>б) совершение деяний, указанных в подпункте "а" настоящего пункта, от имени или в интересах юридического лица;</a:t>
            </a:r>
          </a:p>
          <a:p>
            <a:pPr eaLnBrk="1" hangingPunct="1">
              <a:defRPr/>
            </a:pPr>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dirty="0" smtClean="0">
                <a:solidFill>
                  <a:srgbClr val="C00000"/>
                </a:solidFill>
              </a:rPr>
              <a:t>Давно ли появилась коррупция?</a:t>
            </a:r>
            <a:endParaRPr lang="ru-RU" dirty="0">
              <a:solidFill>
                <a:srgbClr val="C00000"/>
              </a:solidFill>
            </a:endParaRPr>
          </a:p>
        </p:txBody>
      </p:sp>
      <p:sp>
        <p:nvSpPr>
          <p:cNvPr id="3" name="Содержимое 2"/>
          <p:cNvSpPr>
            <a:spLocks noGrp="1"/>
          </p:cNvSpPr>
          <p:nvPr>
            <p:ph idx="1"/>
          </p:nvPr>
        </p:nvSpPr>
        <p:spPr/>
        <p:txBody>
          <a:bodyPr/>
          <a:lstStyle/>
          <a:p>
            <a:pPr eaLnBrk="1" hangingPunct="1">
              <a:defRPr/>
            </a:pPr>
            <a:r>
              <a:rPr lang="ru-RU" sz="2000" dirty="0" smtClean="0"/>
              <a:t>Первым правителем, о котором сохранилось упоминание как о борце с коррупцией, был </a:t>
            </a:r>
            <a:r>
              <a:rPr lang="ru-RU" sz="2000" dirty="0" err="1" smtClean="0"/>
              <a:t>Урукагина</a:t>
            </a:r>
            <a:r>
              <a:rPr lang="ru-RU" sz="2000" dirty="0" smtClean="0"/>
              <a:t> — </a:t>
            </a:r>
            <a:r>
              <a:rPr lang="ru-RU" sz="2000" u="sng" dirty="0" smtClean="0"/>
              <a:t>шумерский</a:t>
            </a:r>
            <a:r>
              <a:rPr lang="ru-RU" sz="2000" dirty="0" smtClean="0"/>
              <a:t> царь города-государства </a:t>
            </a:r>
            <a:r>
              <a:rPr lang="ru-RU" sz="2000" dirty="0" err="1" smtClean="0"/>
              <a:t>Лагаша</a:t>
            </a:r>
            <a:r>
              <a:rPr lang="ru-RU" sz="2000" dirty="0" smtClean="0"/>
              <a:t> во второй половине XXIV века до. н. э.</a:t>
            </a:r>
          </a:p>
          <a:p>
            <a:pPr algn="just" eaLnBrk="1" hangingPunct="1">
              <a:defRPr/>
            </a:pPr>
            <a:r>
              <a:rPr lang="ru-RU" sz="2000" dirty="0" smtClean="0"/>
              <a:t>Первый трактат с обсуждением коррупции — «</a:t>
            </a:r>
            <a:r>
              <a:rPr lang="ru-RU" sz="2000" dirty="0" err="1" smtClean="0"/>
              <a:t>Артхашастра</a:t>
            </a:r>
            <a:r>
              <a:rPr lang="ru-RU" sz="2000" dirty="0" smtClean="0"/>
              <a:t>» — опубликовал под псевдонимом </a:t>
            </a:r>
            <a:r>
              <a:rPr lang="ru-RU" sz="2000" dirty="0" err="1" smtClean="0"/>
              <a:t>Каутилья</a:t>
            </a:r>
            <a:r>
              <a:rPr lang="ru-RU" sz="2000" dirty="0" smtClean="0"/>
              <a:t> один из министров </a:t>
            </a:r>
            <a:r>
              <a:rPr lang="ru-RU" sz="2000" dirty="0" err="1" smtClean="0"/>
              <a:t>Бхараты</a:t>
            </a:r>
            <a:r>
              <a:rPr lang="ru-RU" sz="2000" dirty="0" smtClean="0"/>
              <a:t> (</a:t>
            </a:r>
            <a:r>
              <a:rPr lang="ru-RU" sz="2000" u="sng" dirty="0" smtClean="0"/>
              <a:t>Индия</a:t>
            </a:r>
            <a:r>
              <a:rPr lang="ru-RU" sz="2000" dirty="0" smtClean="0"/>
              <a:t>) в IV веке д. н. э. В нём он сделал пессимистичный вывод, что </a:t>
            </a:r>
            <a:r>
              <a:rPr lang="ru-RU" sz="2000" dirty="0" smtClean="0">
                <a:solidFill>
                  <a:srgbClr val="C00000"/>
                </a:solidFill>
              </a:rPr>
              <a:t>«имущество царя не может быть, хотя бы в малости, не присвоено ведающими этим имуществом».</a:t>
            </a:r>
          </a:p>
          <a:p>
            <a:pPr eaLnBrk="1" hangingPunct="1">
              <a:defRPr/>
            </a:pPr>
            <a:r>
              <a:rPr lang="ru-RU" sz="2000" dirty="0" smtClean="0"/>
              <a:t>«Даров не принимай, ибо дары слепыми делают зрячих и превращают дело правых»; «Не присваивайте незаконно имущества друг друга и не подкупайте судей, чтобы намеренно присвоить часть собственности других людей» (Коран) </a:t>
            </a:r>
            <a:endParaRPr lang="ru-RU" sz="20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7"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7"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7"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844" y="277813"/>
            <a:ext cx="9001156" cy="1143000"/>
          </a:xfrm>
        </p:spPr>
        <p:txBody>
          <a:bodyPr>
            <a:prstTxWarp prst="textCanUp">
              <a:avLst/>
            </a:prstTxWarp>
          </a:bodyPr>
          <a:lstStyle/>
          <a:p>
            <a:pPr eaLnBrk="1" hangingPunct="1">
              <a:defRPr/>
            </a:pPr>
            <a:r>
              <a:rPr lang="ru-RU" dirty="0" smtClean="0">
                <a:solidFill>
                  <a:srgbClr val="FF0000"/>
                </a:solidFill>
              </a:rPr>
              <a:t>Коррупция в России</a:t>
            </a:r>
            <a:endParaRPr lang="ru-RU" dirty="0">
              <a:solidFill>
                <a:srgbClr val="FF0000"/>
              </a:solidFill>
            </a:endParaRPr>
          </a:p>
        </p:txBody>
      </p:sp>
      <p:sp>
        <p:nvSpPr>
          <p:cNvPr id="3" name="Содержимое 2"/>
          <p:cNvSpPr>
            <a:spLocks noGrp="1"/>
          </p:cNvSpPr>
          <p:nvPr>
            <p:ph idx="1"/>
          </p:nvPr>
        </p:nvSpPr>
        <p:spPr/>
        <p:txBody>
          <a:bodyPr/>
          <a:lstStyle/>
          <a:p>
            <a:pPr eaLnBrk="1" hangingPunct="1">
              <a:defRPr/>
            </a:pPr>
            <a:endParaRPr lang="ru-RU" dirty="0" smtClean="0"/>
          </a:p>
          <a:p>
            <a:pPr eaLnBrk="1" hangingPunct="1">
              <a:defRPr/>
            </a:pPr>
            <a:r>
              <a:rPr lang="ru-RU" dirty="0" smtClean="0"/>
              <a:t>Закон — дышло: куда захочешь, туда и воротишь.</a:t>
            </a:r>
          </a:p>
          <a:p>
            <a:pPr eaLnBrk="1" hangingPunct="1">
              <a:defRPr/>
            </a:pPr>
            <a:r>
              <a:rPr lang="ru-RU" dirty="0" smtClean="0"/>
              <a:t>Взятка – это административный восторг (Достоевский).</a:t>
            </a:r>
          </a:p>
          <a:p>
            <a:pPr eaLnBrk="1" hangingPunct="1">
              <a:defRPr/>
            </a:pPr>
            <a:r>
              <a:rPr lang="ru-RU" dirty="0" smtClean="0"/>
              <a:t>Не подмажешь – не поедешь!</a:t>
            </a:r>
          </a:p>
          <a:p>
            <a:pPr eaLnBrk="1" hangingPunct="1">
              <a:defRPr/>
            </a:pPr>
            <a:r>
              <a:rPr lang="ru-RU" dirty="0" smtClean="0"/>
              <a:t>Не бойся закона, бойся судьи.</a:t>
            </a:r>
          </a:p>
          <a:p>
            <a:pPr eaLnBrk="1" hangingPunct="1">
              <a:buFont typeface="Wingdings" pitchFamily="2" charset="2"/>
              <a:buNone/>
              <a:defRPr/>
            </a:pPr>
            <a:r>
              <a:rPr lang="ru-RU" dirty="0" smtClean="0"/>
              <a:t> </a:t>
            </a:r>
          </a:p>
          <a:p>
            <a:pPr eaLnBrk="1" hangingPunct="1">
              <a:defRPr/>
            </a:pPr>
            <a:endParaRPr lang="ru-RU" dirty="0" smtClean="0"/>
          </a:p>
          <a:p>
            <a:pPr eaLnBrk="1" hangingPunct="1">
              <a:defRPr/>
            </a:pPr>
            <a:endParaRPr lang="ru-RU" dirty="0" smtClean="0"/>
          </a:p>
          <a:p>
            <a:pPr eaLnBrk="1" hangingPunct="1">
              <a:defRPr/>
            </a:pPr>
            <a:endParaRPr lang="ru-RU" dirty="0" smtClean="0"/>
          </a:p>
          <a:p>
            <a:pPr eaLnBrk="1" hangingPunct="1">
              <a:defRPr/>
            </a:pPr>
            <a:endParaRPr lang="ru-RU" dirty="0" smtClean="0"/>
          </a:p>
          <a:p>
            <a:pPr eaLnBrk="1" hangingPunct="1">
              <a:defRPr/>
            </a:pPr>
            <a:endParaRPr lang="ru-RU" dirty="0" smtClean="0"/>
          </a:p>
          <a:p>
            <a:pPr eaLnBrk="1" hangingPunct="1">
              <a:defRPr/>
            </a:pPr>
            <a:endParaRPr lang="ru-RU" dirty="0" smtClean="0"/>
          </a:p>
          <a:p>
            <a:pPr eaLnBrk="1" hangingPunct="1">
              <a:defRPr/>
            </a:pPr>
            <a:endParaRPr lang="ru-RU" dirty="0" smtClean="0"/>
          </a:p>
          <a:p>
            <a:pPr eaLnBrk="1" hangingPunct="1">
              <a:defRPr/>
            </a:pPr>
            <a:endParaRPr lang="ru-RU" dirty="0" smtClean="0"/>
          </a:p>
          <a:p>
            <a:pPr eaLnBrk="1" hangingPunct="1">
              <a:defRPr/>
            </a:pPr>
            <a:endParaRPr lang="ru-RU" dirty="0" smtClean="0"/>
          </a:p>
          <a:p>
            <a:pPr eaLnBrk="1" hangingPunct="1">
              <a:defRPr/>
            </a:pPr>
            <a:endParaRPr lang="ru-RU" dirty="0" smtClean="0"/>
          </a:p>
          <a:p>
            <a:pPr eaLnBrk="1" hangingPunct="1">
              <a:defRPr/>
            </a:pPr>
            <a:endParaRPr lang="ru-RU" dirty="0" smtClean="0"/>
          </a:p>
          <a:p>
            <a:pPr eaLnBrk="1" hangingPunct="1">
              <a:defRPr/>
            </a:pPr>
            <a:endParaRPr lang="ru-RU" dirty="0" smtClean="0"/>
          </a:p>
          <a:p>
            <a:pPr eaLnBrk="1" hangingPunct="1">
              <a:defRPr/>
            </a:pPr>
            <a:endParaRPr lang="ru-RU" dirty="0" smtClean="0"/>
          </a:p>
          <a:p>
            <a:pPr eaLnBrk="1" hangingPunct="1">
              <a:defRPr/>
            </a:pPr>
            <a:endParaRPr lang="ru-RU" dirty="0" smtClean="0"/>
          </a:p>
          <a:p>
            <a:pPr eaLnBrk="1" hangingPunct="1">
              <a:defRPr/>
            </a:pPr>
            <a:endParaRPr lang="ru-RU" dirty="0" smtClean="0"/>
          </a:p>
          <a:p>
            <a:pPr eaLnBrk="1" hangingPunct="1">
              <a:defRPr/>
            </a:pPr>
            <a:endParaRPr lang="ru-RU" dirty="0" smtClean="0"/>
          </a:p>
          <a:p>
            <a:pPr eaLnBrk="1" hangingPunct="1">
              <a:defRPr/>
            </a:pPr>
            <a:endParaRPr lang="ru-RU" dirty="0" smtClean="0"/>
          </a:p>
          <a:p>
            <a:pPr eaLnBrk="1" hangingPunct="1">
              <a:defRPr/>
            </a:pPr>
            <a:endParaRPr lang="ru-RU" dirty="0" smtClean="0"/>
          </a:p>
          <a:p>
            <a:pPr eaLnBrk="1" hangingPunct="1">
              <a:defRPr/>
            </a:pPr>
            <a:endParaRPr lang="ru-RU" dirty="0" smtClean="0"/>
          </a:p>
          <a:p>
            <a:pPr eaLnBrk="1" hangingPunct="1">
              <a:defRPr/>
            </a:pPr>
            <a:endParaRPr lang="ru-RU" dirty="0" smtClean="0"/>
          </a:p>
          <a:p>
            <a:pPr eaLnBrk="1" hangingPunct="1">
              <a:defRPr/>
            </a:pPr>
            <a:endParaRPr lang="ru-RU" dirty="0" smtClean="0"/>
          </a:p>
          <a:p>
            <a:pPr eaLnBrk="1" hangingPunct="1">
              <a:defRPr/>
            </a:pPr>
            <a:endParaRPr lang="ru-RU" dirty="0" smtClean="0"/>
          </a:p>
          <a:p>
            <a:pPr eaLnBrk="1" hangingPunct="1">
              <a:defRPr/>
            </a:pPr>
            <a:endParaRPr lang="ru-RU" dirty="0" smtClean="0"/>
          </a:p>
          <a:p>
            <a:pPr eaLnBrk="1" hangingPunct="1">
              <a:defRPr/>
            </a:pPr>
            <a:endParaRPr lang="ru-RU" dirty="0" smtClean="0"/>
          </a:p>
          <a:p>
            <a:pPr eaLnBrk="1" hangingPunct="1">
              <a:defRPr/>
            </a:pPr>
            <a:endParaRPr lang="ru-RU" dirty="0" smtClean="0"/>
          </a:p>
          <a:p>
            <a:pPr eaLnBrk="1" hangingPunct="1">
              <a:defRPr/>
            </a:pPr>
            <a:endParaRPr lang="ru-RU" dirty="0" smtClean="0"/>
          </a:p>
          <a:p>
            <a:pPr eaLnBrk="1" hangingPunct="1">
              <a:defRPr/>
            </a:pPr>
            <a:endParaRPr lang="ru-RU" dirty="0" smtClean="0"/>
          </a:p>
          <a:p>
            <a:pPr eaLnBrk="1" hangingPunct="1">
              <a:defRPr/>
            </a:pP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7"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7"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7"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7"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457200" y="277813"/>
            <a:ext cx="8229600" cy="1008062"/>
          </a:xfrm>
        </p:spPr>
        <p:txBody>
          <a:bodyPr/>
          <a:lstStyle/>
          <a:p>
            <a:pPr eaLnBrk="1" hangingPunct="1">
              <a:defRPr/>
            </a:pPr>
            <a:r>
              <a:rPr lang="ru-RU" sz="2800" dirty="0" smtClean="0">
                <a:solidFill>
                  <a:srgbClr val="0070C0"/>
                </a:solidFill>
              </a:rPr>
              <a:t>Коррупция в России имеет давние традиции</a:t>
            </a:r>
            <a:endParaRPr lang="ru-RU" sz="2800" dirty="0">
              <a:solidFill>
                <a:srgbClr val="0070C0"/>
              </a:solidFill>
            </a:endParaRPr>
          </a:p>
        </p:txBody>
      </p:sp>
      <p:sp>
        <p:nvSpPr>
          <p:cNvPr id="8" name="Содержимое 7"/>
          <p:cNvSpPr>
            <a:spLocks noGrp="1"/>
          </p:cNvSpPr>
          <p:nvPr>
            <p:ph sz="half" idx="1"/>
          </p:nvPr>
        </p:nvSpPr>
        <p:spPr>
          <a:xfrm>
            <a:off x="0" y="1214438"/>
            <a:ext cx="4495800" cy="5643562"/>
          </a:xfrm>
        </p:spPr>
        <p:txBody>
          <a:bodyPr/>
          <a:lstStyle/>
          <a:p>
            <a:pPr eaLnBrk="1" hangingPunct="1">
              <a:defRPr/>
            </a:pPr>
            <a:r>
              <a:rPr lang="ru-RU" sz="2400" dirty="0" smtClean="0"/>
              <a:t>Российские источники упоминают мздоимство еще в XIII в. Начиная с Ивана III известны попытки законодательного ограничения коррупции. Первой попыткой можно считать Белозерскую уставную грамоту, которая установила твердые «кормы» для наместников и их аппарата.</a:t>
            </a:r>
            <a:r>
              <a:rPr lang="ru-RU" dirty="0" smtClean="0"/>
              <a:t> </a:t>
            </a:r>
            <a:endParaRPr lang="ru-RU" dirty="0"/>
          </a:p>
        </p:txBody>
      </p:sp>
      <p:pic>
        <p:nvPicPr>
          <p:cNvPr id="10244" name="Содержимое 9" descr="737_news.jpg"/>
          <p:cNvPicPr>
            <a:picLocks noGrp="1" noChangeAspect="1"/>
          </p:cNvPicPr>
          <p:nvPr>
            <p:ph sz="half" idx="2"/>
          </p:nvPr>
        </p:nvPicPr>
        <p:blipFill>
          <a:blip r:embed="rId2"/>
          <a:srcRect/>
          <a:stretch>
            <a:fillRect/>
          </a:stretch>
        </p:blipFill>
        <p:spPr>
          <a:xfrm>
            <a:off x="4648200" y="1428750"/>
            <a:ext cx="4038600" cy="4286250"/>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pPr eaLnBrk="1" hangingPunct="1">
              <a:defRPr/>
            </a:pPr>
            <a:r>
              <a:rPr lang="ru-RU" dirty="0" smtClean="0"/>
              <a:t>Формы взяточничества в России</a:t>
            </a:r>
            <a:endParaRPr lang="ru-RU" dirty="0"/>
          </a:p>
        </p:txBody>
      </p:sp>
      <p:sp>
        <p:nvSpPr>
          <p:cNvPr id="6" name="Содержимое 5"/>
          <p:cNvSpPr>
            <a:spLocks noGrp="1"/>
          </p:cNvSpPr>
          <p:nvPr>
            <p:ph idx="1"/>
          </p:nvPr>
        </p:nvSpPr>
        <p:spPr/>
        <p:txBody>
          <a:bodyPr/>
          <a:lstStyle/>
          <a:p>
            <a:pPr algn="just" eaLnBrk="1" hangingPunct="1">
              <a:defRPr/>
            </a:pPr>
            <a:r>
              <a:rPr lang="ru-RU" dirty="0" smtClean="0"/>
              <a:t>почести; </a:t>
            </a:r>
            <a:r>
              <a:rPr lang="ru-RU" sz="1800" dirty="0" smtClean="0"/>
              <a:t>подношения  в  виде  почести  выражали  уважение  к  тому,  кто  ее удостаивался.  Уважительное  значение  «почести»  проявляется  и  в  русском  обычае одаривать уважаемого человека, и в особенности,  высокое  начальство, хлебом-солью. Но уже в XVII в. «почесть»  все  больше  приобретала  значение разрешенной взятки.</a:t>
            </a:r>
          </a:p>
          <a:p>
            <a:pPr algn="just" eaLnBrk="1" hangingPunct="1">
              <a:defRPr/>
            </a:pPr>
            <a:r>
              <a:rPr lang="ru-RU" dirty="0" smtClean="0"/>
              <a:t>оплата услуг(кормление); </a:t>
            </a:r>
            <a:r>
              <a:rPr lang="ru-RU" sz="2000" dirty="0" smtClean="0"/>
              <a:t>расходом на само ведение и оформление дел;</a:t>
            </a:r>
          </a:p>
          <a:p>
            <a:pPr algn="just" eaLnBrk="1" hangingPunct="1">
              <a:defRPr/>
            </a:pPr>
            <a:r>
              <a:rPr lang="ru-RU" dirty="0" smtClean="0"/>
              <a:t>посулы; </a:t>
            </a:r>
            <a:r>
              <a:rPr lang="ru-RU" sz="1800" dirty="0" smtClean="0"/>
              <a:t>плата за  благоприятное  решение дел, за совершение незаконных  деяний.  Чаще  всего  «посулы»  выражались  в переплатах за услуги, за ведение и оформление дел, и поэтому  граница  между двумя формами коррупции была размытой и едва различимой.</a:t>
            </a:r>
            <a:endParaRPr lang="ru-RU" sz="1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4">
  <a:themeElements>
    <a:clrScheme name="Равновесие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fontScheme name="Равновесие">
      <a:majorFont>
        <a:latin typeface="Arial"/>
        <a:ea typeface=""/>
        <a:cs typeface=""/>
      </a:majorFont>
      <a:minorFont>
        <a:latin typeface="Tahom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Равновесие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clrMap bg1="dk2" tx1="lt1" bg2="dk1" tx2="lt2" accent1="accent1" accent2="accent2" accent3="accent3" accent4="accent4" accent5="accent5" accent6="accent6" hlink="hlink" folHlink="folHlink"/>
    </a:extraClrScheme>
    <a:extraClrScheme>
      <a:clrScheme name="Равновесие 2">
        <a:dk1>
          <a:srgbClr val="660000"/>
        </a:dk1>
        <a:lt1>
          <a:srgbClr val="FFFFFF"/>
        </a:lt1>
        <a:dk2>
          <a:srgbClr val="800000"/>
        </a:dk2>
        <a:lt2>
          <a:srgbClr val="FFFFCC"/>
        </a:lt2>
        <a:accent1>
          <a:srgbClr val="CC6600"/>
        </a:accent1>
        <a:accent2>
          <a:srgbClr val="BE7960"/>
        </a:accent2>
        <a:accent3>
          <a:srgbClr val="C0AAAA"/>
        </a:accent3>
        <a:accent4>
          <a:srgbClr val="DADADA"/>
        </a:accent4>
        <a:accent5>
          <a:srgbClr val="E2B8AA"/>
        </a:accent5>
        <a:accent6>
          <a:srgbClr val="AC6D56"/>
        </a:accent6>
        <a:hlink>
          <a:srgbClr val="FFFF99"/>
        </a:hlink>
        <a:folHlink>
          <a:srgbClr val="E5B325"/>
        </a:folHlink>
      </a:clrScheme>
      <a:clrMap bg1="dk2" tx1="lt1" bg2="dk1" tx2="lt2" accent1="accent1" accent2="accent2" accent3="accent3" accent4="accent4" accent5="accent5" accent6="accent6" hlink="hlink" folHlink="folHlink"/>
    </a:extraClrScheme>
    <a:extraClrScheme>
      <a:clrScheme name="Равновесие 3">
        <a:dk1>
          <a:srgbClr val="003300"/>
        </a:dk1>
        <a:lt1>
          <a:srgbClr val="FFFFFF"/>
        </a:lt1>
        <a:dk2>
          <a:srgbClr val="4D6A2A"/>
        </a:dk2>
        <a:lt2>
          <a:srgbClr val="CCFF99"/>
        </a:lt2>
        <a:accent1>
          <a:srgbClr val="2EB62E"/>
        </a:accent1>
        <a:accent2>
          <a:srgbClr val="527C3A"/>
        </a:accent2>
        <a:accent3>
          <a:srgbClr val="B2B9AC"/>
        </a:accent3>
        <a:accent4>
          <a:srgbClr val="DADADA"/>
        </a:accent4>
        <a:accent5>
          <a:srgbClr val="ADD7AD"/>
        </a:accent5>
        <a:accent6>
          <a:srgbClr val="497034"/>
        </a:accent6>
        <a:hlink>
          <a:srgbClr val="DDD800"/>
        </a:hlink>
        <a:folHlink>
          <a:srgbClr val="009999"/>
        </a:folHlink>
      </a:clrScheme>
      <a:clrMap bg1="dk2" tx1="lt1" bg2="dk1" tx2="lt2" accent1="accent1" accent2="accent2" accent3="accent3" accent4="accent4" accent5="accent5" accent6="accent6" hlink="hlink" folHlink="folHlink"/>
    </a:extraClrScheme>
    <a:extraClrScheme>
      <a:clrScheme name="Равновесие 4">
        <a:dk1>
          <a:srgbClr val="005A58"/>
        </a:dk1>
        <a:lt1>
          <a:srgbClr val="FFFFFF"/>
        </a:lt1>
        <a:dk2>
          <a:srgbClr val="00716E"/>
        </a:dk2>
        <a:lt2>
          <a:srgbClr val="FFFF99"/>
        </a:lt2>
        <a:accent1>
          <a:srgbClr val="2DB3B0"/>
        </a:accent1>
        <a:accent2>
          <a:srgbClr val="6D6FC7"/>
        </a:accent2>
        <a:accent3>
          <a:srgbClr val="AABBBA"/>
        </a:accent3>
        <a:accent4>
          <a:srgbClr val="DADADA"/>
        </a:accent4>
        <a:accent5>
          <a:srgbClr val="ADD6D4"/>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Равновесие 5">
        <a:dk1>
          <a:srgbClr val="003366"/>
        </a:dk1>
        <a:lt1>
          <a:srgbClr val="FFFFFF"/>
        </a:lt1>
        <a:dk2>
          <a:srgbClr val="2B5481"/>
        </a:dk2>
        <a:lt2>
          <a:srgbClr val="E5FFFF"/>
        </a:lt2>
        <a:accent1>
          <a:srgbClr val="336699"/>
        </a:accent1>
        <a:accent2>
          <a:srgbClr val="00B000"/>
        </a:accent2>
        <a:accent3>
          <a:srgbClr val="ACB3C1"/>
        </a:accent3>
        <a:accent4>
          <a:srgbClr val="DADADA"/>
        </a:accent4>
        <a:accent5>
          <a:srgbClr val="ADB8CA"/>
        </a:accent5>
        <a:accent6>
          <a:srgbClr val="009F00"/>
        </a:accent6>
        <a:hlink>
          <a:srgbClr val="00CCFF"/>
        </a:hlink>
        <a:folHlink>
          <a:srgbClr val="B5FFFB"/>
        </a:folHlink>
      </a:clrScheme>
      <a:clrMap bg1="dk2" tx1="lt1" bg2="dk1" tx2="lt2" accent1="accent1" accent2="accent2" accent3="accent3" accent4="accent4" accent5="accent5" accent6="accent6" hlink="hlink" folHlink="folHlink"/>
    </a:extraClrScheme>
    <a:extraClrScheme>
      <a:clrScheme name="Равновесие 6">
        <a:dk1>
          <a:srgbClr val="2F2D25"/>
        </a:dk1>
        <a:lt1>
          <a:srgbClr val="FFFFFF"/>
        </a:lt1>
        <a:dk2>
          <a:srgbClr val="656151"/>
        </a:dk2>
        <a:lt2>
          <a:srgbClr val="FFFFCC"/>
        </a:lt2>
        <a:accent1>
          <a:srgbClr val="818173"/>
        </a:accent1>
        <a:accent2>
          <a:srgbClr val="809EA8"/>
        </a:accent2>
        <a:accent3>
          <a:srgbClr val="B8B7B3"/>
        </a:accent3>
        <a:accent4>
          <a:srgbClr val="DADADA"/>
        </a:accent4>
        <a:accent5>
          <a:srgbClr val="C1C1BC"/>
        </a:accent5>
        <a:accent6>
          <a:srgbClr val="738F98"/>
        </a:accent6>
        <a:hlink>
          <a:srgbClr val="E2C86A"/>
        </a:hlink>
        <a:folHlink>
          <a:srgbClr val="B7B6A3"/>
        </a:folHlink>
      </a:clrScheme>
      <a:clrMap bg1="dk2" tx1="lt1" bg2="dk1" tx2="lt2" accent1="accent1" accent2="accent2" accent3="accent3" accent4="accent4" accent5="accent5" accent6="accent6" hlink="hlink" folHlink="folHlink"/>
    </a:extraClrScheme>
    <a:extraClrScheme>
      <a:clrScheme name="Равновесие 7">
        <a:dk1>
          <a:srgbClr val="B4AF80"/>
        </a:dk1>
        <a:lt1>
          <a:srgbClr val="FFFFFF"/>
        </a:lt1>
        <a:dk2>
          <a:srgbClr val="C8C6A2"/>
        </a:dk2>
        <a:lt2>
          <a:srgbClr val="827F4C"/>
        </a:lt2>
        <a:accent1>
          <a:srgbClr val="7C784E"/>
        </a:accent1>
        <a:accent2>
          <a:srgbClr val="A2A4AC"/>
        </a:accent2>
        <a:accent3>
          <a:srgbClr val="E0DFCE"/>
        </a:accent3>
        <a:accent4>
          <a:srgbClr val="DADADA"/>
        </a:accent4>
        <a:accent5>
          <a:srgbClr val="BFBEB2"/>
        </a:accent5>
        <a:accent6>
          <a:srgbClr val="92949B"/>
        </a:accent6>
        <a:hlink>
          <a:srgbClr val="33CCCC"/>
        </a:hlink>
        <a:folHlink>
          <a:srgbClr val="009999"/>
        </a:folHlink>
      </a:clrScheme>
      <a:clrMap bg1="dk2" tx1="lt1" bg2="dk1" tx2="lt2" accent1="accent1" accent2="accent2" accent3="accent3" accent4="accent4" accent5="accent5" accent6="accent6" hlink="hlink" folHlink="folHlink"/>
    </a:extraClrScheme>
    <a:extraClrScheme>
      <a:clrScheme name="Равновесие 8">
        <a:dk1>
          <a:srgbClr val="000000"/>
        </a:dk1>
        <a:lt1>
          <a:srgbClr val="DDDDDD"/>
        </a:lt1>
        <a:dk2>
          <a:srgbClr val="000000"/>
        </a:dk2>
        <a:lt2>
          <a:srgbClr val="B8B7D1"/>
        </a:lt2>
        <a:accent1>
          <a:srgbClr val="F1F0F4"/>
        </a:accent1>
        <a:accent2>
          <a:srgbClr val="C1BCFC"/>
        </a:accent2>
        <a:accent3>
          <a:srgbClr val="EBEBEB"/>
        </a:accent3>
        <a:accent4>
          <a:srgbClr val="000000"/>
        </a:accent4>
        <a:accent5>
          <a:srgbClr val="F7F6F8"/>
        </a:accent5>
        <a:accent6>
          <a:srgbClr val="AFAAE4"/>
        </a:accent6>
        <a:hlink>
          <a:srgbClr val="5454C6"/>
        </a:hlink>
        <a:folHlink>
          <a:srgbClr val="6A6F86"/>
        </a:folHlink>
      </a:clrScheme>
      <a:clrMap bg1="lt1" tx1="dk1" bg2="lt2" tx2="dk2" accent1="accent1" accent2="accent2" accent3="accent3" accent4="accent4" accent5="accent5" accent6="accent6" hlink="hlink" folHlink="folHlink"/>
    </a:extraClrScheme>
    <a:extraClrScheme>
      <a:clrScheme name="Равновесие 9">
        <a:dk1>
          <a:srgbClr val="000000"/>
        </a:dk1>
        <a:lt1>
          <a:srgbClr val="FFFFFF"/>
        </a:lt1>
        <a:dk2>
          <a:srgbClr val="00A29E"/>
        </a:dk2>
        <a:lt2>
          <a:srgbClr val="CBCBCB"/>
        </a:lt2>
        <a:accent1>
          <a:srgbClr val="E5E5FF"/>
        </a:accent1>
        <a:accent2>
          <a:srgbClr val="79CD6B"/>
        </a:accent2>
        <a:accent3>
          <a:srgbClr val="FFFFFF"/>
        </a:accent3>
        <a:accent4>
          <a:srgbClr val="000000"/>
        </a:accent4>
        <a:accent5>
          <a:srgbClr val="F0F0FF"/>
        </a:accent5>
        <a:accent6>
          <a:srgbClr val="6DBA60"/>
        </a:accent6>
        <a:hlink>
          <a:srgbClr val="4477DE"/>
        </a:hlink>
        <a:folHlink>
          <a:srgbClr val="65498F"/>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Тема4</Template>
  <TotalTime>386</TotalTime>
  <Words>1654</Words>
  <Application>Microsoft Office PowerPoint</Application>
  <PresentationFormat>Экран (4:3)</PresentationFormat>
  <Paragraphs>140</Paragraphs>
  <Slides>27</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27</vt:i4>
      </vt:variant>
    </vt:vector>
  </HeadingPairs>
  <TitlesOfParts>
    <vt:vector size="33" baseType="lpstr">
      <vt:lpstr>Arial</vt:lpstr>
      <vt:lpstr>Tahoma</vt:lpstr>
      <vt:lpstr>Wingdings</vt:lpstr>
      <vt:lpstr>Calibri</vt:lpstr>
      <vt:lpstr>Times New Roman</vt:lpstr>
      <vt:lpstr>Тема4</vt:lpstr>
      <vt:lpstr>КЛАССНЫЙ ЧАС</vt:lpstr>
      <vt:lpstr>КОРРУПЦИЯ</vt:lpstr>
      <vt:lpstr>коррупция — это  </vt:lpstr>
      <vt:lpstr>Коррупция морально разлагает, приводит к нравственной деградации</vt:lpstr>
      <vt:lpstr>  Федеральный закон Российской Федерации от 25 декабря 2008 г. N 273-ФЗ «О противодействии коррупции» </vt:lpstr>
      <vt:lpstr>Давно ли появилась коррупция?</vt:lpstr>
      <vt:lpstr>Коррупция в России</vt:lpstr>
      <vt:lpstr>Коррупция в России имеет давние традиции</vt:lpstr>
      <vt:lpstr>Формы взяточничества в России</vt:lpstr>
      <vt:lpstr>Уровень коррупции в современной России</vt:lpstr>
      <vt:lpstr>26 сентября 2007 года организация Трансперенси Интернешнл опубликовала свой очередной рейтинг состояния коррупции в мире. Россия занимает в нём 143 место из 180 с рейтингом 2,3 балла.</vt:lpstr>
      <vt:lpstr>Уровень коррупции по регионам</vt:lpstr>
      <vt:lpstr>Факты говорят сами за себя!</vt:lpstr>
      <vt:lpstr>Место встречи изменить нельзя?</vt:lpstr>
      <vt:lpstr>Место встречи изменить нельзя?</vt:lpstr>
      <vt:lpstr>Место встречи изменить нельзя?</vt:lpstr>
      <vt:lpstr>Место встречи изменить нельзя?</vt:lpstr>
      <vt:lpstr>Корни зла</vt:lpstr>
      <vt:lpstr>Что же нам делать?</vt:lpstr>
      <vt:lpstr>Чем рискует чиновник?</vt:lpstr>
      <vt:lpstr>Чем рискует чиновник?</vt:lpstr>
      <vt:lpstr>Чем рискует чиновник?</vt:lpstr>
      <vt:lpstr>…а ягодки будут впереди</vt:lpstr>
      <vt:lpstr>Чем опасна коррупция?</vt:lpstr>
      <vt:lpstr>Новое в антикоррупционном законодательстве</vt:lpstr>
      <vt:lpstr>Коррупция страшное социальное зло, оно многолико</vt:lpstr>
      <vt:lpstr>Борьба с коррупцией - дело каждого!</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КЛАССНЫЙ ЧАС</dc:title>
  <dc:creator>user</dc:creator>
  <cp:lastModifiedBy>Директор</cp:lastModifiedBy>
  <cp:revision>44</cp:revision>
  <dcterms:created xsi:type="dcterms:W3CDTF">2010-03-28T09:13:30Z</dcterms:created>
  <dcterms:modified xsi:type="dcterms:W3CDTF">2020-12-08T09:48:07Z</dcterms:modified>
</cp:coreProperties>
</file>